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1"/>
  </p:sldMasterIdLst>
  <p:notesMasterIdLst>
    <p:notesMasterId r:id="rId8"/>
  </p:notesMasterIdLst>
  <p:sldIdLst>
    <p:sldId id="256" r:id="rId2"/>
    <p:sldId id="259" r:id="rId3"/>
    <p:sldId id="271" r:id="rId4"/>
    <p:sldId id="262" r:id="rId5"/>
    <p:sldId id="288" r:id="rId6"/>
    <p:sldId id="267" r:id="rId7"/>
  </p:sldIdLst>
  <p:sldSz cx="9144000" cy="5143500" type="screen16x9"/>
  <p:notesSz cx="6858000" cy="9144000"/>
  <p:embeddedFontLst>
    <p:embeddedFont>
      <p:font typeface="Fira Sans SemiBold" panose="020B0604020202020204" charset="0"/>
      <p:regular r:id="rId9"/>
      <p:bold r:id="rId10"/>
      <p:italic r:id="rId11"/>
      <p:boldItalic r:id="rId12"/>
    </p:embeddedFont>
    <p:embeddedFont>
      <p:font typeface="Bebas Neue" panose="020B0604020202020204" charset="0"/>
      <p:regular r:id="rId13"/>
    </p:embeddedFont>
    <p:embeddedFont>
      <p:font typeface="Spirax" panose="020B0604020202020204" charset="0"/>
      <p:regular r:id="rId14"/>
    </p:embeddedFont>
    <p:embeddedFont>
      <p:font typeface="Fira Sans" panose="020B0604020202020204" charset="0"/>
      <p:regular r:id="rId15"/>
      <p:bold r:id="rId16"/>
      <p:italic r:id="rId17"/>
      <p:boldItalic r:id="rId1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4E203E3C-1955-4B3A-84A5-18B508EE38A6}">
  <a:tblStyle styleId="{4E203E3C-1955-4B3A-84A5-18B508EE38A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121" d="100"/>
          <a:sy n="121" d="100"/>
        </p:scale>
        <p:origin x="-346" y="9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5.fntdata"/><Relationship Id="rId18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font" Target="fonts/font8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10" Type="http://schemas.openxmlformats.org/officeDocument/2006/relationships/font" Target="fonts/font2.fntdata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04555669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16c32170dc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16c32170dc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10f9e629ec3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10f9e629ec3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g10f9e629ec3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0" name="Google Shape;730;g10f9e629ec3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10f9e629ec3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10f9e629ec3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10f9e629ec3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10f9e629ec3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16b8832c707_0_275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Google Shape;577;g16b8832c707_0_275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15100" y="1008175"/>
            <a:ext cx="4146000" cy="1812300"/>
          </a:xfrm>
          <a:prstGeom prst="rect">
            <a:avLst/>
          </a:prstGeom>
          <a:effectLst>
            <a:outerShdw blurRad="214313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7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715100" y="3725825"/>
            <a:ext cx="4146000" cy="40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pic>
        <p:nvPicPr>
          <p:cNvPr id="12" name="Google Shape;12;p2"/>
          <p:cNvPicPr preferRelativeResize="0"/>
          <p:nvPr/>
        </p:nvPicPr>
        <p:blipFill rotWithShape="1">
          <a:blip r:embed="rId3">
            <a:alphaModFix/>
          </a:blip>
          <a:srcRect l="49101" t="5046" r="43577" b="87652"/>
          <a:stretch/>
        </p:blipFill>
        <p:spPr>
          <a:xfrm>
            <a:off x="8751725" y="73375"/>
            <a:ext cx="277299" cy="276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2"/>
          <p:cNvPicPr preferRelativeResize="0"/>
          <p:nvPr/>
        </p:nvPicPr>
        <p:blipFill rotWithShape="1">
          <a:blip r:embed="rId3">
            <a:alphaModFix/>
          </a:blip>
          <a:srcRect l="41289" t="9624" r="54286" b="85330"/>
          <a:stretch/>
        </p:blipFill>
        <p:spPr>
          <a:xfrm>
            <a:off x="446375" y="116113"/>
            <a:ext cx="167552" cy="1910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2"/>
          <p:cNvPicPr preferRelativeResize="0"/>
          <p:nvPr/>
        </p:nvPicPr>
        <p:blipFill rotWithShape="1">
          <a:blip r:embed="rId4">
            <a:alphaModFix/>
          </a:blip>
          <a:srcRect t="22118"/>
          <a:stretch/>
        </p:blipFill>
        <p:spPr>
          <a:xfrm>
            <a:off x="613934" y="330250"/>
            <a:ext cx="451283" cy="40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2"/>
          <p:cNvPicPr preferRelativeResize="0"/>
          <p:nvPr/>
        </p:nvPicPr>
        <p:blipFill rotWithShape="1">
          <a:blip r:embed="rId3">
            <a:alphaModFix/>
          </a:blip>
          <a:srcRect l="49101" t="5046" r="43577" b="87652"/>
          <a:stretch/>
        </p:blipFill>
        <p:spPr>
          <a:xfrm>
            <a:off x="114200" y="472400"/>
            <a:ext cx="277299" cy="276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2"/>
          <p:cNvPicPr preferRelativeResize="0"/>
          <p:nvPr/>
        </p:nvPicPr>
        <p:blipFill rotWithShape="1">
          <a:blip r:embed="rId3">
            <a:alphaModFix/>
          </a:blip>
          <a:srcRect l="57543" t="7839" r="36341" b="86267"/>
          <a:stretch/>
        </p:blipFill>
        <p:spPr>
          <a:xfrm>
            <a:off x="482950" y="909963"/>
            <a:ext cx="231624" cy="223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2"/>
          <p:cNvPicPr preferRelativeResize="0"/>
          <p:nvPr/>
        </p:nvPicPr>
        <p:blipFill rotWithShape="1">
          <a:blip r:embed="rId3">
            <a:alphaModFix/>
          </a:blip>
          <a:srcRect l="41289" t="9624" r="54286" b="85330"/>
          <a:stretch/>
        </p:blipFill>
        <p:spPr>
          <a:xfrm>
            <a:off x="8428900" y="1102775"/>
            <a:ext cx="167552" cy="1910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2"/>
          <p:cNvPicPr preferRelativeResize="0"/>
          <p:nvPr/>
        </p:nvPicPr>
        <p:blipFill rotWithShape="1">
          <a:blip r:embed="rId3">
            <a:alphaModFix/>
          </a:blip>
          <a:srcRect l="57543" t="7839" r="36341" b="86267"/>
          <a:stretch/>
        </p:blipFill>
        <p:spPr>
          <a:xfrm>
            <a:off x="8797400" y="1221338"/>
            <a:ext cx="231624" cy="223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2"/>
          <p:cNvPicPr preferRelativeResize="0"/>
          <p:nvPr/>
        </p:nvPicPr>
        <p:blipFill rotWithShape="1">
          <a:blip r:embed="rId5">
            <a:alphaModFix/>
          </a:blip>
          <a:srcRect l="13073"/>
          <a:stretch/>
        </p:blipFill>
        <p:spPr>
          <a:xfrm rot="-9000067">
            <a:off x="8005908" y="213234"/>
            <a:ext cx="1065959" cy="7948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20;p2"/>
          <p:cNvPicPr preferRelativeResize="0"/>
          <p:nvPr/>
        </p:nvPicPr>
        <p:blipFill rotWithShape="1">
          <a:blip r:embed="rId3">
            <a:alphaModFix/>
          </a:blip>
          <a:srcRect l="41289" t="9624" r="54286" b="85330"/>
          <a:stretch/>
        </p:blipFill>
        <p:spPr>
          <a:xfrm>
            <a:off x="223950" y="3692963"/>
            <a:ext cx="167552" cy="1910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2"/>
          <p:cNvPicPr preferRelativeResize="0"/>
          <p:nvPr/>
        </p:nvPicPr>
        <p:blipFill rotWithShape="1">
          <a:blip r:embed="rId5">
            <a:alphaModFix/>
          </a:blip>
          <a:srcRect l="13073"/>
          <a:stretch/>
        </p:blipFill>
        <p:spPr>
          <a:xfrm rot="1549395">
            <a:off x="65783" y="4112547"/>
            <a:ext cx="1065959" cy="7948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2;p2"/>
          <p:cNvPicPr preferRelativeResize="0"/>
          <p:nvPr/>
        </p:nvPicPr>
        <p:blipFill rotWithShape="1">
          <a:blip r:embed="rId4">
            <a:alphaModFix/>
          </a:blip>
          <a:srcRect t="22118"/>
          <a:stretch/>
        </p:blipFill>
        <p:spPr>
          <a:xfrm>
            <a:off x="1094961" y="4204688"/>
            <a:ext cx="304779" cy="27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23;p2"/>
          <p:cNvPicPr preferRelativeResize="0"/>
          <p:nvPr/>
        </p:nvPicPr>
        <p:blipFill rotWithShape="1">
          <a:blip r:embed="rId3">
            <a:alphaModFix/>
          </a:blip>
          <a:srcRect l="57543" t="7839" r="36341" b="86267"/>
          <a:stretch/>
        </p:blipFill>
        <p:spPr>
          <a:xfrm rot="10800000">
            <a:off x="8423068" y="4318913"/>
            <a:ext cx="231624" cy="223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24;p2"/>
          <p:cNvPicPr preferRelativeResize="0"/>
          <p:nvPr/>
        </p:nvPicPr>
        <p:blipFill rotWithShape="1">
          <a:blip r:embed="rId3">
            <a:alphaModFix/>
          </a:blip>
          <a:srcRect l="49101" t="5046" r="43577" b="87652"/>
          <a:stretch/>
        </p:blipFill>
        <p:spPr>
          <a:xfrm>
            <a:off x="1251650" y="4692675"/>
            <a:ext cx="277299" cy="276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25;p2"/>
          <p:cNvPicPr preferRelativeResize="0"/>
          <p:nvPr/>
        </p:nvPicPr>
        <p:blipFill rotWithShape="1">
          <a:blip r:embed="rId3">
            <a:alphaModFix/>
          </a:blip>
          <a:srcRect l="49101" t="5046" r="43577" b="87652"/>
          <a:stretch/>
        </p:blipFill>
        <p:spPr>
          <a:xfrm rot="10800000">
            <a:off x="8774555" y="4542125"/>
            <a:ext cx="277299" cy="276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26;p2"/>
          <p:cNvPicPr preferRelativeResize="0"/>
          <p:nvPr/>
        </p:nvPicPr>
        <p:blipFill rotWithShape="1">
          <a:blip r:embed="rId3">
            <a:alphaModFix/>
          </a:blip>
          <a:srcRect l="41289" t="9624" r="54286" b="85330"/>
          <a:stretch/>
        </p:blipFill>
        <p:spPr>
          <a:xfrm rot="10800000">
            <a:off x="8559715" y="4885091"/>
            <a:ext cx="167552" cy="1910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8"/>
          <p:cNvSpPr txBox="1">
            <a:spLocks noGrp="1"/>
          </p:cNvSpPr>
          <p:nvPr>
            <p:ph type="title"/>
          </p:nvPr>
        </p:nvSpPr>
        <p:spPr>
          <a:xfrm>
            <a:off x="1388100" y="1307100"/>
            <a:ext cx="6367800" cy="2529300"/>
          </a:xfrm>
          <a:prstGeom prst="rect">
            <a:avLst/>
          </a:prstGeom>
          <a:effectLst>
            <a:outerShdw blurRad="200025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5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pic>
        <p:nvPicPr>
          <p:cNvPr id="93" name="Google Shape;93;p8"/>
          <p:cNvPicPr preferRelativeResize="0"/>
          <p:nvPr/>
        </p:nvPicPr>
        <p:blipFill rotWithShape="1">
          <a:blip r:embed="rId3">
            <a:alphaModFix/>
          </a:blip>
          <a:srcRect l="49101" t="5046" r="43577" b="87652"/>
          <a:stretch/>
        </p:blipFill>
        <p:spPr>
          <a:xfrm>
            <a:off x="114200" y="472400"/>
            <a:ext cx="277299" cy="276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8"/>
          <p:cNvPicPr preferRelativeResize="0"/>
          <p:nvPr/>
        </p:nvPicPr>
        <p:blipFill rotWithShape="1">
          <a:blip r:embed="rId3">
            <a:alphaModFix/>
          </a:blip>
          <a:srcRect l="41289" t="9624" r="54286" b="85330"/>
          <a:stretch/>
        </p:blipFill>
        <p:spPr>
          <a:xfrm>
            <a:off x="446375" y="116113"/>
            <a:ext cx="167552" cy="191073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8"/>
          <p:cNvPicPr preferRelativeResize="0"/>
          <p:nvPr/>
        </p:nvPicPr>
        <p:blipFill rotWithShape="1">
          <a:blip r:embed="rId3">
            <a:alphaModFix/>
          </a:blip>
          <a:srcRect l="57543" t="7839" r="36341" b="86267"/>
          <a:stretch/>
        </p:blipFill>
        <p:spPr>
          <a:xfrm>
            <a:off x="482950" y="909963"/>
            <a:ext cx="231624" cy="223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8"/>
          <p:cNvPicPr preferRelativeResize="0"/>
          <p:nvPr/>
        </p:nvPicPr>
        <p:blipFill rotWithShape="1">
          <a:blip r:embed="rId4">
            <a:alphaModFix/>
          </a:blip>
          <a:srcRect l="13073"/>
          <a:stretch/>
        </p:blipFill>
        <p:spPr>
          <a:xfrm rot="1549395">
            <a:off x="65783" y="4112547"/>
            <a:ext cx="1065959" cy="794879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8"/>
          <p:cNvPicPr preferRelativeResize="0"/>
          <p:nvPr/>
        </p:nvPicPr>
        <p:blipFill rotWithShape="1">
          <a:blip r:embed="rId5">
            <a:alphaModFix/>
          </a:blip>
          <a:srcRect t="22118"/>
          <a:stretch/>
        </p:blipFill>
        <p:spPr>
          <a:xfrm>
            <a:off x="1094961" y="4204688"/>
            <a:ext cx="304779" cy="27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8"/>
          <p:cNvPicPr preferRelativeResize="0"/>
          <p:nvPr/>
        </p:nvPicPr>
        <p:blipFill rotWithShape="1">
          <a:blip r:embed="rId5">
            <a:alphaModFix/>
          </a:blip>
          <a:srcRect t="22118"/>
          <a:stretch/>
        </p:blipFill>
        <p:spPr>
          <a:xfrm>
            <a:off x="613934" y="330250"/>
            <a:ext cx="451283" cy="40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8"/>
          <p:cNvPicPr preferRelativeResize="0"/>
          <p:nvPr/>
        </p:nvPicPr>
        <p:blipFill rotWithShape="1">
          <a:blip r:embed="rId4">
            <a:alphaModFix/>
          </a:blip>
          <a:srcRect l="13073"/>
          <a:stretch/>
        </p:blipFill>
        <p:spPr>
          <a:xfrm rot="-9000067">
            <a:off x="8005908" y="213234"/>
            <a:ext cx="1065959" cy="7948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8"/>
          <p:cNvPicPr preferRelativeResize="0"/>
          <p:nvPr/>
        </p:nvPicPr>
        <p:blipFill rotWithShape="1">
          <a:blip r:embed="rId3">
            <a:alphaModFix/>
          </a:blip>
          <a:srcRect l="41289" t="9624" r="54286" b="85330"/>
          <a:stretch/>
        </p:blipFill>
        <p:spPr>
          <a:xfrm>
            <a:off x="8428900" y="1102775"/>
            <a:ext cx="167552" cy="1910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8"/>
          <p:cNvPicPr preferRelativeResize="0"/>
          <p:nvPr/>
        </p:nvPicPr>
        <p:blipFill rotWithShape="1">
          <a:blip r:embed="rId3">
            <a:alphaModFix/>
          </a:blip>
          <a:srcRect l="49101" t="5046" r="43577" b="87652"/>
          <a:stretch/>
        </p:blipFill>
        <p:spPr>
          <a:xfrm>
            <a:off x="8751725" y="73375"/>
            <a:ext cx="277299" cy="276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8"/>
          <p:cNvPicPr preferRelativeResize="0"/>
          <p:nvPr/>
        </p:nvPicPr>
        <p:blipFill rotWithShape="1">
          <a:blip r:embed="rId3">
            <a:alphaModFix/>
          </a:blip>
          <a:srcRect l="41289" t="9624" r="54286" b="85330"/>
          <a:stretch/>
        </p:blipFill>
        <p:spPr>
          <a:xfrm>
            <a:off x="223950" y="3692963"/>
            <a:ext cx="167552" cy="1910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8"/>
          <p:cNvPicPr preferRelativeResize="0"/>
          <p:nvPr/>
        </p:nvPicPr>
        <p:blipFill rotWithShape="1">
          <a:blip r:embed="rId3">
            <a:alphaModFix/>
          </a:blip>
          <a:srcRect l="49101" t="5046" r="43577" b="87652"/>
          <a:stretch/>
        </p:blipFill>
        <p:spPr>
          <a:xfrm>
            <a:off x="1251650" y="4692675"/>
            <a:ext cx="277299" cy="276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8"/>
          <p:cNvPicPr preferRelativeResize="0"/>
          <p:nvPr/>
        </p:nvPicPr>
        <p:blipFill rotWithShape="1">
          <a:blip r:embed="rId3">
            <a:alphaModFix/>
          </a:blip>
          <a:srcRect l="57543" t="7839" r="36341" b="86267"/>
          <a:stretch/>
        </p:blipFill>
        <p:spPr>
          <a:xfrm>
            <a:off x="8797400" y="1221338"/>
            <a:ext cx="231624" cy="223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8"/>
          <p:cNvPicPr preferRelativeResize="0"/>
          <p:nvPr/>
        </p:nvPicPr>
        <p:blipFill rotWithShape="1">
          <a:blip r:embed="rId3">
            <a:alphaModFix/>
          </a:blip>
          <a:srcRect l="49101" t="5046" r="43577" b="87652"/>
          <a:stretch/>
        </p:blipFill>
        <p:spPr>
          <a:xfrm rot="10800000">
            <a:off x="8774555" y="4542125"/>
            <a:ext cx="277299" cy="276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8"/>
          <p:cNvPicPr preferRelativeResize="0"/>
          <p:nvPr/>
        </p:nvPicPr>
        <p:blipFill rotWithShape="1">
          <a:blip r:embed="rId3">
            <a:alphaModFix/>
          </a:blip>
          <a:srcRect l="41289" t="9624" r="54286" b="85330"/>
          <a:stretch/>
        </p:blipFill>
        <p:spPr>
          <a:xfrm rot="10800000">
            <a:off x="8559715" y="4885091"/>
            <a:ext cx="167552" cy="1910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8"/>
          <p:cNvPicPr preferRelativeResize="0"/>
          <p:nvPr/>
        </p:nvPicPr>
        <p:blipFill rotWithShape="1">
          <a:blip r:embed="rId3">
            <a:alphaModFix/>
          </a:blip>
          <a:srcRect l="57543" t="7839" r="36341" b="86267"/>
          <a:stretch/>
        </p:blipFill>
        <p:spPr>
          <a:xfrm rot="10800000">
            <a:off x="8423068" y="4318913"/>
            <a:ext cx="231624" cy="223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9"/>
          <p:cNvSpPr txBox="1">
            <a:spLocks noGrp="1"/>
          </p:cNvSpPr>
          <p:nvPr>
            <p:ph type="title"/>
          </p:nvPr>
        </p:nvSpPr>
        <p:spPr>
          <a:xfrm>
            <a:off x="715100" y="1308150"/>
            <a:ext cx="43371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11" name="Google Shape;111;p9"/>
          <p:cNvSpPr txBox="1">
            <a:spLocks noGrp="1"/>
          </p:cNvSpPr>
          <p:nvPr>
            <p:ph type="subTitle" idx="1"/>
          </p:nvPr>
        </p:nvSpPr>
        <p:spPr>
          <a:xfrm>
            <a:off x="715100" y="2149950"/>
            <a:ext cx="4337100" cy="168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12" name="Google Shape;112;p9"/>
          <p:cNvPicPr preferRelativeResize="0"/>
          <p:nvPr/>
        </p:nvPicPr>
        <p:blipFill rotWithShape="1">
          <a:blip r:embed="rId3">
            <a:alphaModFix/>
          </a:blip>
          <a:srcRect l="49101" t="5046" r="43577" b="87652"/>
          <a:stretch/>
        </p:blipFill>
        <p:spPr>
          <a:xfrm flipH="1">
            <a:off x="8753562" y="472400"/>
            <a:ext cx="277299" cy="276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9"/>
          <p:cNvPicPr preferRelativeResize="0"/>
          <p:nvPr/>
        </p:nvPicPr>
        <p:blipFill rotWithShape="1">
          <a:blip r:embed="rId3">
            <a:alphaModFix/>
          </a:blip>
          <a:srcRect l="41289" t="9624" r="54286" b="85330"/>
          <a:stretch/>
        </p:blipFill>
        <p:spPr>
          <a:xfrm flipH="1">
            <a:off x="8531135" y="116113"/>
            <a:ext cx="167552" cy="1910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9"/>
          <p:cNvPicPr preferRelativeResize="0"/>
          <p:nvPr/>
        </p:nvPicPr>
        <p:blipFill rotWithShape="1">
          <a:blip r:embed="rId3">
            <a:alphaModFix/>
          </a:blip>
          <a:srcRect l="57543" t="7839" r="36341" b="86267"/>
          <a:stretch/>
        </p:blipFill>
        <p:spPr>
          <a:xfrm flipH="1">
            <a:off x="8430488" y="909963"/>
            <a:ext cx="231624" cy="223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9"/>
          <p:cNvPicPr preferRelativeResize="0"/>
          <p:nvPr/>
        </p:nvPicPr>
        <p:blipFill rotWithShape="1">
          <a:blip r:embed="rId4">
            <a:alphaModFix/>
          </a:blip>
          <a:srcRect t="22118"/>
          <a:stretch/>
        </p:blipFill>
        <p:spPr>
          <a:xfrm flipH="1">
            <a:off x="8568222" y="4718163"/>
            <a:ext cx="304779" cy="27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9"/>
          <p:cNvPicPr preferRelativeResize="0"/>
          <p:nvPr/>
        </p:nvPicPr>
        <p:blipFill rotWithShape="1">
          <a:blip r:embed="rId4">
            <a:alphaModFix/>
          </a:blip>
          <a:srcRect t="22118"/>
          <a:stretch/>
        </p:blipFill>
        <p:spPr>
          <a:xfrm flipH="1">
            <a:off x="8253837" y="409185"/>
            <a:ext cx="277300" cy="2516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9"/>
          <p:cNvPicPr preferRelativeResize="0"/>
          <p:nvPr/>
        </p:nvPicPr>
        <p:blipFill rotWithShape="1">
          <a:blip r:embed="rId5">
            <a:alphaModFix/>
          </a:blip>
          <a:srcRect l="13073"/>
          <a:stretch/>
        </p:blipFill>
        <p:spPr>
          <a:xfrm rot="9000067" flipH="1">
            <a:off x="73194" y="213234"/>
            <a:ext cx="1065959" cy="7948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9"/>
          <p:cNvPicPr preferRelativeResize="0"/>
          <p:nvPr/>
        </p:nvPicPr>
        <p:blipFill rotWithShape="1">
          <a:blip r:embed="rId3">
            <a:alphaModFix/>
          </a:blip>
          <a:srcRect l="41289" t="9624" r="54286" b="85330"/>
          <a:stretch/>
        </p:blipFill>
        <p:spPr>
          <a:xfrm flipH="1">
            <a:off x="548610" y="1102775"/>
            <a:ext cx="167552" cy="1910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9"/>
          <p:cNvPicPr preferRelativeResize="0"/>
          <p:nvPr/>
        </p:nvPicPr>
        <p:blipFill rotWithShape="1">
          <a:blip r:embed="rId3">
            <a:alphaModFix/>
          </a:blip>
          <a:srcRect l="49101" t="5046" r="43577" b="87652"/>
          <a:stretch/>
        </p:blipFill>
        <p:spPr>
          <a:xfrm flipH="1">
            <a:off x="116037" y="73375"/>
            <a:ext cx="277299" cy="276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9"/>
          <p:cNvPicPr preferRelativeResize="0"/>
          <p:nvPr/>
        </p:nvPicPr>
        <p:blipFill rotWithShape="1">
          <a:blip r:embed="rId3">
            <a:alphaModFix/>
          </a:blip>
          <a:srcRect l="41289" t="9624" r="54286" b="85330"/>
          <a:stretch/>
        </p:blipFill>
        <p:spPr>
          <a:xfrm flipH="1">
            <a:off x="8808435" y="4334988"/>
            <a:ext cx="167552" cy="1910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9"/>
          <p:cNvPicPr preferRelativeResize="0"/>
          <p:nvPr/>
        </p:nvPicPr>
        <p:blipFill rotWithShape="1">
          <a:blip r:embed="rId3">
            <a:alphaModFix/>
          </a:blip>
          <a:srcRect l="49101" t="5046" r="43577" b="87652"/>
          <a:stretch/>
        </p:blipFill>
        <p:spPr>
          <a:xfrm flipH="1">
            <a:off x="8079862" y="4718175"/>
            <a:ext cx="277299" cy="276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9"/>
          <p:cNvPicPr preferRelativeResize="0"/>
          <p:nvPr/>
        </p:nvPicPr>
        <p:blipFill rotWithShape="1">
          <a:blip r:embed="rId3">
            <a:alphaModFix/>
          </a:blip>
          <a:srcRect l="57543" t="7839" r="36341" b="86267"/>
          <a:stretch/>
        </p:blipFill>
        <p:spPr>
          <a:xfrm flipH="1">
            <a:off x="116038" y="1221338"/>
            <a:ext cx="231624" cy="223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9"/>
          <p:cNvPicPr preferRelativeResize="0"/>
          <p:nvPr/>
        </p:nvPicPr>
        <p:blipFill rotWithShape="1">
          <a:blip r:embed="rId3">
            <a:alphaModFix/>
          </a:blip>
          <a:srcRect l="49101" t="5046" r="43577" b="87652"/>
          <a:stretch/>
        </p:blipFill>
        <p:spPr>
          <a:xfrm rot="10800000" flipH="1">
            <a:off x="93207" y="4542125"/>
            <a:ext cx="277299" cy="276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9"/>
          <p:cNvPicPr preferRelativeResize="0"/>
          <p:nvPr/>
        </p:nvPicPr>
        <p:blipFill rotWithShape="1">
          <a:blip r:embed="rId3">
            <a:alphaModFix/>
          </a:blip>
          <a:srcRect l="41289" t="9624" r="54286" b="85330"/>
          <a:stretch/>
        </p:blipFill>
        <p:spPr>
          <a:xfrm rot="10800000" flipH="1">
            <a:off x="417795" y="4885091"/>
            <a:ext cx="167552" cy="1910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9"/>
          <p:cNvPicPr preferRelativeResize="0"/>
          <p:nvPr/>
        </p:nvPicPr>
        <p:blipFill rotWithShape="1">
          <a:blip r:embed="rId3">
            <a:alphaModFix/>
          </a:blip>
          <a:srcRect l="57543" t="7839" r="36341" b="86267"/>
          <a:stretch/>
        </p:blipFill>
        <p:spPr>
          <a:xfrm rot="10800000" flipH="1">
            <a:off x="490370" y="4318913"/>
            <a:ext cx="231624" cy="223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1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pic>
        <p:nvPicPr>
          <p:cNvPr id="198" name="Google Shape;198;p15"/>
          <p:cNvPicPr preferRelativeResize="0"/>
          <p:nvPr/>
        </p:nvPicPr>
        <p:blipFill rotWithShape="1">
          <a:blip r:embed="rId3">
            <a:alphaModFix/>
          </a:blip>
          <a:srcRect l="17845" r="8074"/>
          <a:stretch/>
        </p:blipFill>
        <p:spPr>
          <a:xfrm>
            <a:off x="8024375" y="136225"/>
            <a:ext cx="854052" cy="1190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15"/>
          <p:cNvPicPr preferRelativeResize="0"/>
          <p:nvPr/>
        </p:nvPicPr>
        <p:blipFill rotWithShape="1">
          <a:blip r:embed="rId4">
            <a:alphaModFix/>
          </a:blip>
          <a:srcRect l="49101" t="5046" r="43577" b="87652"/>
          <a:stretch/>
        </p:blipFill>
        <p:spPr>
          <a:xfrm>
            <a:off x="8779700" y="93475"/>
            <a:ext cx="277299" cy="276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15"/>
          <p:cNvPicPr preferRelativeResize="0"/>
          <p:nvPr/>
        </p:nvPicPr>
        <p:blipFill rotWithShape="1">
          <a:blip r:embed="rId4">
            <a:alphaModFix/>
          </a:blip>
          <a:srcRect l="41289" t="9624" r="54286" b="85330"/>
          <a:stretch/>
        </p:blipFill>
        <p:spPr>
          <a:xfrm>
            <a:off x="7725025" y="136213"/>
            <a:ext cx="167552" cy="1910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15"/>
          <p:cNvPicPr preferRelativeResize="0"/>
          <p:nvPr/>
        </p:nvPicPr>
        <p:blipFill rotWithShape="1">
          <a:blip r:embed="rId5">
            <a:alphaModFix/>
          </a:blip>
          <a:srcRect t="22118"/>
          <a:stretch/>
        </p:blipFill>
        <p:spPr>
          <a:xfrm>
            <a:off x="8692709" y="1352800"/>
            <a:ext cx="451283" cy="40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15"/>
          <p:cNvPicPr preferRelativeResize="0"/>
          <p:nvPr/>
        </p:nvPicPr>
        <p:blipFill rotWithShape="1">
          <a:blip r:embed="rId5">
            <a:alphaModFix/>
          </a:blip>
          <a:srcRect t="22118"/>
          <a:stretch/>
        </p:blipFill>
        <p:spPr>
          <a:xfrm>
            <a:off x="171711" y="4459613"/>
            <a:ext cx="304779" cy="27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15"/>
          <p:cNvPicPr preferRelativeResize="0"/>
          <p:nvPr/>
        </p:nvPicPr>
        <p:blipFill rotWithShape="1">
          <a:blip r:embed="rId4">
            <a:alphaModFix/>
          </a:blip>
          <a:srcRect l="41289" t="9624" r="54286" b="85330"/>
          <a:stretch/>
        </p:blipFill>
        <p:spPr>
          <a:xfrm>
            <a:off x="418575" y="4065738"/>
            <a:ext cx="167552" cy="1910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15"/>
          <p:cNvPicPr preferRelativeResize="0"/>
          <p:nvPr/>
        </p:nvPicPr>
        <p:blipFill rotWithShape="1">
          <a:blip r:embed="rId4">
            <a:alphaModFix/>
          </a:blip>
          <a:srcRect l="49101" t="5046" r="43577" b="87652"/>
          <a:stretch/>
        </p:blipFill>
        <p:spPr>
          <a:xfrm>
            <a:off x="646150" y="4736175"/>
            <a:ext cx="277299" cy="2765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Google Shape;239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1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41" name="Google Shape;241;p19"/>
          <p:cNvSpPr txBox="1">
            <a:spLocks noGrp="1"/>
          </p:cNvSpPr>
          <p:nvPr>
            <p:ph type="subTitle" idx="1"/>
          </p:nvPr>
        </p:nvSpPr>
        <p:spPr>
          <a:xfrm>
            <a:off x="720000" y="2675325"/>
            <a:ext cx="2336400" cy="433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Spirax"/>
                <a:ea typeface="Spirax"/>
                <a:cs typeface="Spirax"/>
                <a:sym typeface="Spirax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42" name="Google Shape;242;p19"/>
          <p:cNvSpPr txBox="1">
            <a:spLocks noGrp="1"/>
          </p:cNvSpPr>
          <p:nvPr>
            <p:ph type="subTitle" idx="2"/>
          </p:nvPr>
        </p:nvSpPr>
        <p:spPr>
          <a:xfrm>
            <a:off x="720000" y="3044677"/>
            <a:ext cx="2336400" cy="78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3" name="Google Shape;243;p19"/>
          <p:cNvSpPr txBox="1">
            <a:spLocks noGrp="1"/>
          </p:cNvSpPr>
          <p:nvPr>
            <p:ph type="subTitle" idx="3"/>
          </p:nvPr>
        </p:nvSpPr>
        <p:spPr>
          <a:xfrm>
            <a:off x="3403800" y="3044677"/>
            <a:ext cx="2336400" cy="78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4" name="Google Shape;244;p19"/>
          <p:cNvSpPr txBox="1">
            <a:spLocks noGrp="1"/>
          </p:cNvSpPr>
          <p:nvPr>
            <p:ph type="subTitle" idx="4"/>
          </p:nvPr>
        </p:nvSpPr>
        <p:spPr>
          <a:xfrm>
            <a:off x="6087600" y="3044677"/>
            <a:ext cx="2336400" cy="78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5" name="Google Shape;245;p19"/>
          <p:cNvSpPr txBox="1">
            <a:spLocks noGrp="1"/>
          </p:cNvSpPr>
          <p:nvPr>
            <p:ph type="subTitle" idx="5"/>
          </p:nvPr>
        </p:nvSpPr>
        <p:spPr>
          <a:xfrm>
            <a:off x="3403800" y="2675325"/>
            <a:ext cx="2336400" cy="433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Spirax"/>
                <a:ea typeface="Spirax"/>
                <a:cs typeface="Spirax"/>
                <a:sym typeface="Spirax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46" name="Google Shape;246;p19"/>
          <p:cNvSpPr txBox="1">
            <a:spLocks noGrp="1"/>
          </p:cNvSpPr>
          <p:nvPr>
            <p:ph type="subTitle" idx="6"/>
          </p:nvPr>
        </p:nvSpPr>
        <p:spPr>
          <a:xfrm>
            <a:off x="6087600" y="2675325"/>
            <a:ext cx="2336400" cy="433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Spirax"/>
                <a:ea typeface="Spirax"/>
                <a:cs typeface="Spirax"/>
                <a:sym typeface="Spirax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pic>
        <p:nvPicPr>
          <p:cNvPr id="247" name="Google Shape;24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34148" y="160162"/>
            <a:ext cx="910207" cy="940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19"/>
          <p:cNvPicPr preferRelativeResize="0"/>
          <p:nvPr/>
        </p:nvPicPr>
        <p:blipFill rotWithShape="1">
          <a:blip r:embed="rId4">
            <a:alphaModFix/>
          </a:blip>
          <a:srcRect l="49101" t="5046" r="43577" b="87652"/>
          <a:stretch/>
        </p:blipFill>
        <p:spPr>
          <a:xfrm>
            <a:off x="8658600" y="1100550"/>
            <a:ext cx="277299" cy="276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19"/>
          <p:cNvPicPr preferRelativeResize="0"/>
          <p:nvPr/>
        </p:nvPicPr>
        <p:blipFill rotWithShape="1">
          <a:blip r:embed="rId4">
            <a:alphaModFix/>
          </a:blip>
          <a:srcRect l="41289" t="9624" r="54286" b="85330"/>
          <a:stretch/>
        </p:blipFill>
        <p:spPr>
          <a:xfrm>
            <a:off x="8809075" y="91588"/>
            <a:ext cx="167552" cy="1910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19"/>
          <p:cNvPicPr preferRelativeResize="0"/>
          <p:nvPr/>
        </p:nvPicPr>
        <p:blipFill rotWithShape="1">
          <a:blip r:embed="rId5">
            <a:alphaModFix/>
          </a:blip>
          <a:srcRect t="22118"/>
          <a:stretch/>
        </p:blipFill>
        <p:spPr>
          <a:xfrm>
            <a:off x="7318534" y="35525"/>
            <a:ext cx="451283" cy="40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19"/>
          <p:cNvPicPr preferRelativeResize="0"/>
          <p:nvPr/>
        </p:nvPicPr>
        <p:blipFill rotWithShape="1">
          <a:blip r:embed="rId5">
            <a:alphaModFix/>
          </a:blip>
          <a:srcRect t="22118"/>
          <a:stretch/>
        </p:blipFill>
        <p:spPr>
          <a:xfrm>
            <a:off x="303086" y="4174238"/>
            <a:ext cx="304779" cy="27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19"/>
          <p:cNvPicPr preferRelativeResize="0"/>
          <p:nvPr/>
        </p:nvPicPr>
        <p:blipFill rotWithShape="1">
          <a:blip r:embed="rId4">
            <a:alphaModFix/>
          </a:blip>
          <a:srcRect l="41289" t="9624" r="54286" b="85330"/>
          <a:stretch/>
        </p:blipFill>
        <p:spPr>
          <a:xfrm>
            <a:off x="767725" y="4818213"/>
            <a:ext cx="167552" cy="1910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19"/>
          <p:cNvPicPr preferRelativeResize="0"/>
          <p:nvPr/>
        </p:nvPicPr>
        <p:blipFill rotWithShape="1">
          <a:blip r:embed="rId4">
            <a:alphaModFix/>
          </a:blip>
          <a:srcRect l="49101" t="5046" r="43577" b="87652"/>
          <a:stretch/>
        </p:blipFill>
        <p:spPr>
          <a:xfrm>
            <a:off x="179650" y="4662225"/>
            <a:ext cx="277299" cy="2765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" name="Google Shape;338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24"/>
          <p:cNvPicPr preferRelativeResize="0"/>
          <p:nvPr/>
        </p:nvPicPr>
        <p:blipFill rotWithShape="1">
          <a:blip r:embed="rId3">
            <a:alphaModFix/>
          </a:blip>
          <a:srcRect l="17845" r="8074"/>
          <a:stretch/>
        </p:blipFill>
        <p:spPr>
          <a:xfrm>
            <a:off x="8024375" y="136225"/>
            <a:ext cx="854052" cy="1190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24"/>
          <p:cNvPicPr preferRelativeResize="0"/>
          <p:nvPr/>
        </p:nvPicPr>
        <p:blipFill rotWithShape="1">
          <a:blip r:embed="rId4">
            <a:alphaModFix/>
          </a:blip>
          <a:srcRect l="49101" t="5046" r="43577" b="87652"/>
          <a:stretch/>
        </p:blipFill>
        <p:spPr>
          <a:xfrm>
            <a:off x="8779700" y="93475"/>
            <a:ext cx="277299" cy="276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24"/>
          <p:cNvPicPr preferRelativeResize="0"/>
          <p:nvPr/>
        </p:nvPicPr>
        <p:blipFill rotWithShape="1">
          <a:blip r:embed="rId4">
            <a:alphaModFix/>
          </a:blip>
          <a:srcRect l="41289" t="9624" r="54286" b="85330"/>
          <a:stretch/>
        </p:blipFill>
        <p:spPr>
          <a:xfrm>
            <a:off x="7725025" y="136213"/>
            <a:ext cx="167552" cy="191073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24"/>
          <p:cNvPicPr preferRelativeResize="0"/>
          <p:nvPr/>
        </p:nvPicPr>
        <p:blipFill rotWithShape="1">
          <a:blip r:embed="rId5">
            <a:alphaModFix/>
          </a:blip>
          <a:srcRect t="22118"/>
          <a:stretch/>
        </p:blipFill>
        <p:spPr>
          <a:xfrm>
            <a:off x="8692709" y="1352800"/>
            <a:ext cx="451283" cy="40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24"/>
          <p:cNvPicPr preferRelativeResize="0"/>
          <p:nvPr/>
        </p:nvPicPr>
        <p:blipFill rotWithShape="1">
          <a:blip r:embed="rId5">
            <a:alphaModFix/>
          </a:blip>
          <a:srcRect t="22118"/>
          <a:stretch/>
        </p:blipFill>
        <p:spPr>
          <a:xfrm>
            <a:off x="171711" y="4459613"/>
            <a:ext cx="304779" cy="27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24"/>
          <p:cNvPicPr preferRelativeResize="0"/>
          <p:nvPr/>
        </p:nvPicPr>
        <p:blipFill rotWithShape="1">
          <a:blip r:embed="rId4">
            <a:alphaModFix/>
          </a:blip>
          <a:srcRect l="41289" t="9624" r="54286" b="85330"/>
          <a:stretch/>
        </p:blipFill>
        <p:spPr>
          <a:xfrm>
            <a:off x="418575" y="4065738"/>
            <a:ext cx="167552" cy="191073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24"/>
          <p:cNvPicPr preferRelativeResize="0"/>
          <p:nvPr/>
        </p:nvPicPr>
        <p:blipFill rotWithShape="1">
          <a:blip r:embed="rId4">
            <a:alphaModFix/>
          </a:blip>
          <a:srcRect l="49101" t="5046" r="43577" b="87652"/>
          <a:stretch/>
        </p:blipFill>
        <p:spPr>
          <a:xfrm>
            <a:off x="646150" y="4736175"/>
            <a:ext cx="277299" cy="2765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7" name="Google Shape;347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34148" y="160162"/>
            <a:ext cx="910207" cy="940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25"/>
          <p:cNvPicPr preferRelativeResize="0"/>
          <p:nvPr/>
        </p:nvPicPr>
        <p:blipFill rotWithShape="1">
          <a:blip r:embed="rId4">
            <a:alphaModFix/>
          </a:blip>
          <a:srcRect l="49101" t="5046" r="43577" b="87652"/>
          <a:stretch/>
        </p:blipFill>
        <p:spPr>
          <a:xfrm>
            <a:off x="8658600" y="1100550"/>
            <a:ext cx="277299" cy="276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25"/>
          <p:cNvPicPr preferRelativeResize="0"/>
          <p:nvPr/>
        </p:nvPicPr>
        <p:blipFill rotWithShape="1">
          <a:blip r:embed="rId4">
            <a:alphaModFix/>
          </a:blip>
          <a:srcRect l="41289" t="9624" r="54286" b="85330"/>
          <a:stretch/>
        </p:blipFill>
        <p:spPr>
          <a:xfrm>
            <a:off x="8809075" y="91588"/>
            <a:ext cx="167552" cy="191073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25"/>
          <p:cNvPicPr preferRelativeResize="0"/>
          <p:nvPr/>
        </p:nvPicPr>
        <p:blipFill rotWithShape="1">
          <a:blip r:embed="rId5">
            <a:alphaModFix/>
          </a:blip>
          <a:srcRect t="22118"/>
          <a:stretch/>
        </p:blipFill>
        <p:spPr>
          <a:xfrm>
            <a:off x="7318534" y="35525"/>
            <a:ext cx="451283" cy="40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25"/>
          <p:cNvPicPr preferRelativeResize="0"/>
          <p:nvPr/>
        </p:nvPicPr>
        <p:blipFill rotWithShape="1">
          <a:blip r:embed="rId5">
            <a:alphaModFix/>
          </a:blip>
          <a:srcRect t="22118"/>
          <a:stretch/>
        </p:blipFill>
        <p:spPr>
          <a:xfrm>
            <a:off x="303086" y="4174238"/>
            <a:ext cx="304779" cy="27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25"/>
          <p:cNvPicPr preferRelativeResize="0"/>
          <p:nvPr/>
        </p:nvPicPr>
        <p:blipFill rotWithShape="1">
          <a:blip r:embed="rId4">
            <a:alphaModFix/>
          </a:blip>
          <a:srcRect l="41289" t="9624" r="54286" b="85330"/>
          <a:stretch/>
        </p:blipFill>
        <p:spPr>
          <a:xfrm>
            <a:off x="767725" y="4818213"/>
            <a:ext cx="167552" cy="191073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25"/>
          <p:cNvPicPr preferRelativeResize="0"/>
          <p:nvPr/>
        </p:nvPicPr>
        <p:blipFill rotWithShape="1">
          <a:blip r:embed="rId4">
            <a:alphaModFix/>
          </a:blip>
          <a:srcRect l="49101" t="5046" r="43577" b="87652"/>
          <a:stretch/>
        </p:blipFill>
        <p:spPr>
          <a:xfrm>
            <a:off x="179650" y="4662225"/>
            <a:ext cx="277299" cy="2765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LANK_1_1_1_1_1_1_1_2"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6" name="Google Shape;356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26"/>
          <p:cNvPicPr preferRelativeResize="0"/>
          <p:nvPr/>
        </p:nvPicPr>
        <p:blipFill rotWithShape="1">
          <a:blip r:embed="rId3">
            <a:alphaModFix/>
          </a:blip>
          <a:srcRect l="49101" t="5046" r="43577" b="87652"/>
          <a:stretch/>
        </p:blipFill>
        <p:spPr>
          <a:xfrm>
            <a:off x="114200" y="472400"/>
            <a:ext cx="277299" cy="276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26"/>
          <p:cNvPicPr preferRelativeResize="0"/>
          <p:nvPr/>
        </p:nvPicPr>
        <p:blipFill rotWithShape="1">
          <a:blip r:embed="rId3">
            <a:alphaModFix/>
          </a:blip>
          <a:srcRect l="41289" t="9624" r="54286" b="85330"/>
          <a:stretch/>
        </p:blipFill>
        <p:spPr>
          <a:xfrm>
            <a:off x="446375" y="116113"/>
            <a:ext cx="167552" cy="191073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26"/>
          <p:cNvPicPr preferRelativeResize="0"/>
          <p:nvPr/>
        </p:nvPicPr>
        <p:blipFill rotWithShape="1">
          <a:blip r:embed="rId3">
            <a:alphaModFix/>
          </a:blip>
          <a:srcRect l="57543" t="7839" r="36341" b="86267"/>
          <a:stretch/>
        </p:blipFill>
        <p:spPr>
          <a:xfrm>
            <a:off x="482950" y="909963"/>
            <a:ext cx="231624" cy="223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26"/>
          <p:cNvPicPr preferRelativeResize="0"/>
          <p:nvPr/>
        </p:nvPicPr>
        <p:blipFill rotWithShape="1">
          <a:blip r:embed="rId4">
            <a:alphaModFix/>
          </a:blip>
          <a:srcRect l="13073"/>
          <a:stretch/>
        </p:blipFill>
        <p:spPr>
          <a:xfrm rot="1549395">
            <a:off x="65783" y="4112547"/>
            <a:ext cx="1065959" cy="79487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26"/>
          <p:cNvPicPr preferRelativeResize="0"/>
          <p:nvPr/>
        </p:nvPicPr>
        <p:blipFill rotWithShape="1">
          <a:blip r:embed="rId5">
            <a:alphaModFix/>
          </a:blip>
          <a:srcRect t="22118"/>
          <a:stretch/>
        </p:blipFill>
        <p:spPr>
          <a:xfrm>
            <a:off x="1094961" y="4204688"/>
            <a:ext cx="304779" cy="27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26"/>
          <p:cNvPicPr preferRelativeResize="0"/>
          <p:nvPr/>
        </p:nvPicPr>
        <p:blipFill rotWithShape="1">
          <a:blip r:embed="rId5">
            <a:alphaModFix/>
          </a:blip>
          <a:srcRect t="22118"/>
          <a:stretch/>
        </p:blipFill>
        <p:spPr>
          <a:xfrm>
            <a:off x="613934" y="330250"/>
            <a:ext cx="451283" cy="40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26"/>
          <p:cNvPicPr preferRelativeResize="0"/>
          <p:nvPr/>
        </p:nvPicPr>
        <p:blipFill rotWithShape="1">
          <a:blip r:embed="rId4">
            <a:alphaModFix/>
          </a:blip>
          <a:srcRect l="13073"/>
          <a:stretch/>
        </p:blipFill>
        <p:spPr>
          <a:xfrm rot="-9000067">
            <a:off x="8005908" y="213234"/>
            <a:ext cx="1065959" cy="79487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26"/>
          <p:cNvPicPr preferRelativeResize="0"/>
          <p:nvPr/>
        </p:nvPicPr>
        <p:blipFill rotWithShape="1">
          <a:blip r:embed="rId3">
            <a:alphaModFix/>
          </a:blip>
          <a:srcRect l="41289" t="9624" r="54286" b="85330"/>
          <a:stretch/>
        </p:blipFill>
        <p:spPr>
          <a:xfrm>
            <a:off x="8428900" y="1102775"/>
            <a:ext cx="167552" cy="191073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26"/>
          <p:cNvPicPr preferRelativeResize="0"/>
          <p:nvPr/>
        </p:nvPicPr>
        <p:blipFill rotWithShape="1">
          <a:blip r:embed="rId3">
            <a:alphaModFix/>
          </a:blip>
          <a:srcRect l="49101" t="5046" r="43577" b="87652"/>
          <a:stretch/>
        </p:blipFill>
        <p:spPr>
          <a:xfrm>
            <a:off x="8751725" y="73375"/>
            <a:ext cx="277299" cy="276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26"/>
          <p:cNvPicPr preferRelativeResize="0"/>
          <p:nvPr/>
        </p:nvPicPr>
        <p:blipFill rotWithShape="1">
          <a:blip r:embed="rId3">
            <a:alphaModFix/>
          </a:blip>
          <a:srcRect l="41289" t="9624" r="54286" b="85330"/>
          <a:stretch/>
        </p:blipFill>
        <p:spPr>
          <a:xfrm>
            <a:off x="223950" y="3692963"/>
            <a:ext cx="167552" cy="191073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26"/>
          <p:cNvPicPr preferRelativeResize="0"/>
          <p:nvPr/>
        </p:nvPicPr>
        <p:blipFill rotWithShape="1">
          <a:blip r:embed="rId3">
            <a:alphaModFix/>
          </a:blip>
          <a:srcRect l="49101" t="5046" r="43577" b="87652"/>
          <a:stretch/>
        </p:blipFill>
        <p:spPr>
          <a:xfrm>
            <a:off x="1251650" y="4692675"/>
            <a:ext cx="277299" cy="276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26"/>
          <p:cNvPicPr preferRelativeResize="0"/>
          <p:nvPr/>
        </p:nvPicPr>
        <p:blipFill rotWithShape="1">
          <a:blip r:embed="rId3">
            <a:alphaModFix/>
          </a:blip>
          <a:srcRect l="57543" t="7839" r="36341" b="86267"/>
          <a:stretch/>
        </p:blipFill>
        <p:spPr>
          <a:xfrm>
            <a:off x="8797400" y="1221338"/>
            <a:ext cx="231624" cy="223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26"/>
          <p:cNvPicPr preferRelativeResize="0"/>
          <p:nvPr/>
        </p:nvPicPr>
        <p:blipFill rotWithShape="1">
          <a:blip r:embed="rId3">
            <a:alphaModFix/>
          </a:blip>
          <a:srcRect l="49101" t="5046" r="43577" b="87652"/>
          <a:stretch/>
        </p:blipFill>
        <p:spPr>
          <a:xfrm rot="10800000">
            <a:off x="8774555" y="4542125"/>
            <a:ext cx="277299" cy="276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26"/>
          <p:cNvPicPr preferRelativeResize="0"/>
          <p:nvPr/>
        </p:nvPicPr>
        <p:blipFill rotWithShape="1">
          <a:blip r:embed="rId3">
            <a:alphaModFix/>
          </a:blip>
          <a:srcRect l="41289" t="9624" r="54286" b="85330"/>
          <a:stretch/>
        </p:blipFill>
        <p:spPr>
          <a:xfrm rot="10800000">
            <a:off x="8559715" y="4885091"/>
            <a:ext cx="167552" cy="191073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26"/>
          <p:cNvPicPr preferRelativeResize="0"/>
          <p:nvPr/>
        </p:nvPicPr>
        <p:blipFill rotWithShape="1">
          <a:blip r:embed="rId3">
            <a:alphaModFix/>
          </a:blip>
          <a:srcRect l="57543" t="7839" r="36341" b="86267"/>
          <a:stretch/>
        </p:blipFill>
        <p:spPr>
          <a:xfrm rot="10800000">
            <a:off x="8423068" y="4318913"/>
            <a:ext cx="231624" cy="223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6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100" y="445025"/>
            <a:ext cx="7713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pirax"/>
              <a:buNone/>
              <a:defRPr sz="3500" b="1">
                <a:solidFill>
                  <a:schemeClr val="dk1"/>
                </a:solidFill>
                <a:latin typeface="Spirax"/>
                <a:ea typeface="Spirax"/>
                <a:cs typeface="Spirax"/>
                <a:sym typeface="Spirax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pirax"/>
              <a:buNone/>
              <a:defRPr sz="3500" b="1">
                <a:solidFill>
                  <a:schemeClr val="dk1"/>
                </a:solidFill>
                <a:latin typeface="Spirax"/>
                <a:ea typeface="Spirax"/>
                <a:cs typeface="Spirax"/>
                <a:sym typeface="Spirax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pirax"/>
              <a:buNone/>
              <a:defRPr sz="3500" b="1">
                <a:solidFill>
                  <a:schemeClr val="dk1"/>
                </a:solidFill>
                <a:latin typeface="Spirax"/>
                <a:ea typeface="Spirax"/>
                <a:cs typeface="Spirax"/>
                <a:sym typeface="Spirax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pirax"/>
              <a:buNone/>
              <a:defRPr sz="3500" b="1">
                <a:solidFill>
                  <a:schemeClr val="dk1"/>
                </a:solidFill>
                <a:latin typeface="Spirax"/>
                <a:ea typeface="Spirax"/>
                <a:cs typeface="Spirax"/>
                <a:sym typeface="Spirax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pirax"/>
              <a:buNone/>
              <a:defRPr sz="3500" b="1">
                <a:solidFill>
                  <a:schemeClr val="dk1"/>
                </a:solidFill>
                <a:latin typeface="Spirax"/>
                <a:ea typeface="Spirax"/>
                <a:cs typeface="Spirax"/>
                <a:sym typeface="Spirax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pirax"/>
              <a:buNone/>
              <a:defRPr sz="3500" b="1">
                <a:solidFill>
                  <a:schemeClr val="dk1"/>
                </a:solidFill>
                <a:latin typeface="Spirax"/>
                <a:ea typeface="Spirax"/>
                <a:cs typeface="Spirax"/>
                <a:sym typeface="Spirax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pirax"/>
              <a:buNone/>
              <a:defRPr sz="3500" b="1">
                <a:solidFill>
                  <a:schemeClr val="dk1"/>
                </a:solidFill>
                <a:latin typeface="Spirax"/>
                <a:ea typeface="Spirax"/>
                <a:cs typeface="Spirax"/>
                <a:sym typeface="Spirax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pirax"/>
              <a:buNone/>
              <a:defRPr sz="3500" b="1">
                <a:solidFill>
                  <a:schemeClr val="dk1"/>
                </a:solidFill>
                <a:latin typeface="Spirax"/>
                <a:ea typeface="Spirax"/>
                <a:cs typeface="Spirax"/>
                <a:sym typeface="Spirax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Spirax"/>
              <a:buNone/>
              <a:defRPr sz="3500" b="1">
                <a:solidFill>
                  <a:schemeClr val="dk1"/>
                </a:solidFill>
                <a:latin typeface="Spirax"/>
                <a:ea typeface="Spirax"/>
                <a:cs typeface="Spirax"/>
                <a:sym typeface="Spirax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100" y="1152475"/>
            <a:ext cx="7713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●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○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■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●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○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■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●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○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■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4" r:id="rId2"/>
    <p:sldLayoutId id="2147483655" r:id="rId3"/>
    <p:sldLayoutId id="2147483658" r:id="rId4"/>
    <p:sldLayoutId id="2147483661" r:id="rId5"/>
    <p:sldLayoutId id="2147483665" r:id="rId6"/>
    <p:sldLayoutId id="2147483670" r:id="rId7"/>
    <p:sldLayoutId id="2147483671" r:id="rId8"/>
    <p:sldLayoutId id="2147483672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30"/>
          <p:cNvSpPr txBox="1">
            <a:spLocks noGrp="1"/>
          </p:cNvSpPr>
          <p:nvPr>
            <p:ph type="ctrTitle"/>
          </p:nvPr>
        </p:nvSpPr>
        <p:spPr>
          <a:xfrm>
            <a:off x="720881" y="1504950"/>
            <a:ext cx="4146000" cy="181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Lapland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384" name="Google Shape;384;p30"/>
          <p:cNvSpPr txBox="1">
            <a:spLocks noGrp="1"/>
          </p:cNvSpPr>
          <p:nvPr>
            <p:ph type="ctrTitle"/>
          </p:nvPr>
        </p:nvSpPr>
        <p:spPr>
          <a:xfrm>
            <a:off x="838200" y="1428750"/>
            <a:ext cx="4146000" cy="694500"/>
          </a:xfrm>
          <a:prstGeom prst="rect">
            <a:avLst/>
          </a:prstGeom>
          <a:effectLst>
            <a:outerShdw blurRad="214313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 smtClean="0">
                <a:solidFill>
                  <a:schemeClr val="lt1"/>
                </a:solidFill>
                <a:latin typeface="Fira Sans SemiBold"/>
                <a:ea typeface="Fira Sans SemiBold"/>
                <a:cs typeface="Fira Sans SemiBold"/>
                <a:sym typeface="Fira Sans SemiBold"/>
              </a:rPr>
              <a:t>Website</a:t>
            </a:r>
            <a:endParaRPr sz="2400" dirty="0">
              <a:solidFill>
                <a:schemeClr val="lt1"/>
              </a:solidFill>
              <a:latin typeface="Fira Sans SemiBold"/>
              <a:ea typeface="Fira Sans SemiBold"/>
              <a:cs typeface="Fira Sans SemiBold"/>
              <a:sym typeface="Fira Sans SemiBold"/>
            </a:endParaRPr>
          </a:p>
        </p:txBody>
      </p:sp>
      <p:grpSp>
        <p:nvGrpSpPr>
          <p:cNvPr id="385" name="Google Shape;385;p30"/>
          <p:cNvGrpSpPr/>
          <p:nvPr/>
        </p:nvGrpSpPr>
        <p:grpSpPr>
          <a:xfrm>
            <a:off x="4861100" y="174091"/>
            <a:ext cx="3561977" cy="4795135"/>
            <a:chOff x="4966979" y="240830"/>
            <a:chExt cx="3417748" cy="4600973"/>
          </a:xfrm>
        </p:grpSpPr>
        <p:pic>
          <p:nvPicPr>
            <p:cNvPr id="386" name="Google Shape;386;p30"/>
            <p:cNvPicPr preferRelativeResize="0"/>
            <p:nvPr/>
          </p:nvPicPr>
          <p:blipFill rotWithShape="1">
            <a:blip r:embed="rId3">
              <a:alphaModFix/>
            </a:blip>
            <a:srcRect l="4006" r="5765"/>
            <a:stretch/>
          </p:blipFill>
          <p:spPr>
            <a:xfrm>
              <a:off x="4966979" y="1054022"/>
              <a:ext cx="3417748" cy="378778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7" name="Google Shape;387;p30"/>
            <p:cNvPicPr preferRelativeResize="0"/>
            <p:nvPr/>
          </p:nvPicPr>
          <p:blipFill rotWithShape="1">
            <a:blip r:embed="rId3">
              <a:alphaModFix/>
            </a:blip>
            <a:srcRect l="23458" t="78853" r="23479" b="-2"/>
            <a:stretch/>
          </p:blipFill>
          <p:spPr>
            <a:xfrm rot="10800000">
              <a:off x="5704433" y="240830"/>
              <a:ext cx="2009882" cy="80106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33"/>
          <p:cNvSpPr txBox="1">
            <a:spLocks noGrp="1"/>
          </p:cNvSpPr>
          <p:nvPr>
            <p:ph type="title"/>
          </p:nvPr>
        </p:nvSpPr>
        <p:spPr>
          <a:xfrm>
            <a:off x="609600" y="1501350"/>
            <a:ext cx="47713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Saadat Mursaliyeva</a:t>
            </a:r>
            <a:endParaRPr dirty="0"/>
          </a:p>
        </p:txBody>
      </p:sp>
      <p:sp>
        <p:nvSpPr>
          <p:cNvPr id="425" name="Google Shape;425;p33"/>
          <p:cNvSpPr txBox="1">
            <a:spLocks noGrp="1"/>
          </p:cNvSpPr>
          <p:nvPr>
            <p:ph type="subTitle" idx="1"/>
          </p:nvPr>
        </p:nvSpPr>
        <p:spPr>
          <a:xfrm>
            <a:off x="685800" y="1276350"/>
            <a:ext cx="1342300" cy="42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Ad, </a:t>
            </a:r>
            <a:r>
              <a:rPr lang="en-US" dirty="0" err="1" smtClean="0"/>
              <a:t>Soyad</a:t>
            </a:r>
            <a:r>
              <a:rPr lang="en-US" dirty="0"/>
              <a:t>: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426" name="Google Shape;42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19108" y="557152"/>
            <a:ext cx="3787003" cy="3787003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424;p33"/>
          <p:cNvSpPr txBox="1">
            <a:spLocks/>
          </p:cNvSpPr>
          <p:nvPr/>
        </p:nvSpPr>
        <p:spPr>
          <a:xfrm>
            <a:off x="681596" y="2550766"/>
            <a:ext cx="47713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pirax"/>
              <a:buNone/>
              <a:defRPr sz="4200" b="1" i="0" u="none" strike="noStrike" cap="none">
                <a:solidFill>
                  <a:schemeClr val="dk1"/>
                </a:solidFill>
                <a:latin typeface="Spirax"/>
                <a:ea typeface="Spirax"/>
                <a:cs typeface="Spirax"/>
                <a:sym typeface="Spirax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pirax"/>
              <a:buNone/>
              <a:defRPr sz="3600" b="1" i="0" u="none" strike="noStrike" cap="none">
                <a:solidFill>
                  <a:schemeClr val="dk1"/>
                </a:solidFill>
                <a:latin typeface="Spirax"/>
                <a:ea typeface="Spirax"/>
                <a:cs typeface="Spirax"/>
                <a:sym typeface="Spirax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pirax"/>
              <a:buNone/>
              <a:defRPr sz="3600" b="1" i="0" u="none" strike="noStrike" cap="none">
                <a:solidFill>
                  <a:schemeClr val="dk1"/>
                </a:solidFill>
                <a:latin typeface="Spirax"/>
                <a:ea typeface="Spirax"/>
                <a:cs typeface="Spirax"/>
                <a:sym typeface="Spirax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pirax"/>
              <a:buNone/>
              <a:defRPr sz="3600" b="1" i="0" u="none" strike="noStrike" cap="none">
                <a:solidFill>
                  <a:schemeClr val="dk1"/>
                </a:solidFill>
                <a:latin typeface="Spirax"/>
                <a:ea typeface="Spirax"/>
                <a:cs typeface="Spirax"/>
                <a:sym typeface="Spirax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pirax"/>
              <a:buNone/>
              <a:defRPr sz="3600" b="1" i="0" u="none" strike="noStrike" cap="none">
                <a:solidFill>
                  <a:schemeClr val="dk1"/>
                </a:solidFill>
                <a:latin typeface="Spirax"/>
                <a:ea typeface="Spirax"/>
                <a:cs typeface="Spirax"/>
                <a:sym typeface="Spirax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pirax"/>
              <a:buNone/>
              <a:defRPr sz="3600" b="1" i="0" u="none" strike="noStrike" cap="none">
                <a:solidFill>
                  <a:schemeClr val="dk1"/>
                </a:solidFill>
                <a:latin typeface="Spirax"/>
                <a:ea typeface="Spirax"/>
                <a:cs typeface="Spirax"/>
                <a:sym typeface="Spirax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pirax"/>
              <a:buNone/>
              <a:defRPr sz="3600" b="1" i="0" u="none" strike="noStrike" cap="none">
                <a:solidFill>
                  <a:schemeClr val="dk1"/>
                </a:solidFill>
                <a:latin typeface="Spirax"/>
                <a:ea typeface="Spirax"/>
                <a:cs typeface="Spirax"/>
                <a:sym typeface="Spirax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pirax"/>
              <a:buNone/>
              <a:defRPr sz="3600" b="1" i="0" u="none" strike="noStrike" cap="none">
                <a:solidFill>
                  <a:schemeClr val="dk1"/>
                </a:solidFill>
                <a:latin typeface="Spirax"/>
                <a:ea typeface="Spirax"/>
                <a:cs typeface="Spirax"/>
                <a:sym typeface="Spirax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pirax"/>
              <a:buNone/>
              <a:defRPr sz="3600" b="1" i="0" u="none" strike="noStrike" cap="none">
                <a:solidFill>
                  <a:schemeClr val="dk1"/>
                </a:solidFill>
                <a:latin typeface="Spirax"/>
                <a:ea typeface="Spirax"/>
                <a:cs typeface="Spirax"/>
                <a:sym typeface="Spirax"/>
              </a:defRPr>
            </a:lvl9pPr>
          </a:lstStyle>
          <a:p>
            <a:r>
              <a:rPr lang="en-US" dirty="0" smtClean="0"/>
              <a:t>P130</a:t>
            </a:r>
            <a:endParaRPr lang="en-US" dirty="0"/>
          </a:p>
        </p:txBody>
      </p:sp>
      <p:sp>
        <p:nvSpPr>
          <p:cNvPr id="6" name="Google Shape;425;p33"/>
          <p:cNvSpPr txBox="1">
            <a:spLocks/>
          </p:cNvSpPr>
          <p:nvPr/>
        </p:nvSpPr>
        <p:spPr>
          <a:xfrm>
            <a:off x="685800" y="2343150"/>
            <a:ext cx="1342300" cy="42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indent="0"/>
            <a:r>
              <a:rPr lang="en-US" dirty="0" err="1" smtClean="0"/>
              <a:t>Qrup</a:t>
            </a:r>
            <a:r>
              <a:rPr lang="en-US" dirty="0" smtClean="0"/>
              <a:t> </a:t>
            </a:r>
            <a:r>
              <a:rPr lang="ru-RU" dirty="0" smtClean="0"/>
              <a:t>№</a:t>
            </a:r>
            <a:endParaRPr lang="en-US" dirty="0" smtClean="0"/>
          </a:p>
          <a:p>
            <a:pPr marL="0" indent="0"/>
            <a:endParaRPr lang="en-US" dirty="0"/>
          </a:p>
        </p:txBody>
      </p:sp>
      <p:sp>
        <p:nvSpPr>
          <p:cNvPr id="7" name="Google Shape;425;p33"/>
          <p:cNvSpPr txBox="1">
            <a:spLocks/>
          </p:cNvSpPr>
          <p:nvPr/>
        </p:nvSpPr>
        <p:spPr>
          <a:xfrm>
            <a:off x="685800" y="3333750"/>
            <a:ext cx="1342300" cy="42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indent="0"/>
            <a:r>
              <a:rPr lang="az-Latn-AZ" dirty="0" smtClean="0"/>
              <a:t>Müəllim:</a:t>
            </a:r>
            <a:endParaRPr lang="en-US" dirty="0" smtClean="0"/>
          </a:p>
          <a:p>
            <a:pPr marL="0" indent="0"/>
            <a:endParaRPr lang="en-US" dirty="0"/>
          </a:p>
        </p:txBody>
      </p:sp>
      <p:sp>
        <p:nvSpPr>
          <p:cNvPr id="8" name="Google Shape;424;p33"/>
          <p:cNvSpPr txBox="1">
            <a:spLocks/>
          </p:cNvSpPr>
          <p:nvPr/>
        </p:nvSpPr>
        <p:spPr>
          <a:xfrm>
            <a:off x="638900" y="3562350"/>
            <a:ext cx="47713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pirax"/>
              <a:buNone/>
              <a:defRPr sz="4200" b="1" i="0" u="none" strike="noStrike" cap="none">
                <a:solidFill>
                  <a:schemeClr val="dk1"/>
                </a:solidFill>
                <a:latin typeface="Spirax"/>
                <a:ea typeface="Spirax"/>
                <a:cs typeface="Spirax"/>
                <a:sym typeface="Spirax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pirax"/>
              <a:buNone/>
              <a:defRPr sz="3600" b="1" i="0" u="none" strike="noStrike" cap="none">
                <a:solidFill>
                  <a:schemeClr val="dk1"/>
                </a:solidFill>
                <a:latin typeface="Spirax"/>
                <a:ea typeface="Spirax"/>
                <a:cs typeface="Spirax"/>
                <a:sym typeface="Spirax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pirax"/>
              <a:buNone/>
              <a:defRPr sz="3600" b="1" i="0" u="none" strike="noStrike" cap="none">
                <a:solidFill>
                  <a:schemeClr val="dk1"/>
                </a:solidFill>
                <a:latin typeface="Spirax"/>
                <a:ea typeface="Spirax"/>
                <a:cs typeface="Spirax"/>
                <a:sym typeface="Spirax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pirax"/>
              <a:buNone/>
              <a:defRPr sz="3600" b="1" i="0" u="none" strike="noStrike" cap="none">
                <a:solidFill>
                  <a:schemeClr val="dk1"/>
                </a:solidFill>
                <a:latin typeface="Spirax"/>
                <a:ea typeface="Spirax"/>
                <a:cs typeface="Spirax"/>
                <a:sym typeface="Spirax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pirax"/>
              <a:buNone/>
              <a:defRPr sz="3600" b="1" i="0" u="none" strike="noStrike" cap="none">
                <a:solidFill>
                  <a:schemeClr val="dk1"/>
                </a:solidFill>
                <a:latin typeface="Spirax"/>
                <a:ea typeface="Spirax"/>
                <a:cs typeface="Spirax"/>
                <a:sym typeface="Spirax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pirax"/>
              <a:buNone/>
              <a:defRPr sz="3600" b="1" i="0" u="none" strike="noStrike" cap="none">
                <a:solidFill>
                  <a:schemeClr val="dk1"/>
                </a:solidFill>
                <a:latin typeface="Spirax"/>
                <a:ea typeface="Spirax"/>
                <a:cs typeface="Spirax"/>
                <a:sym typeface="Spirax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pirax"/>
              <a:buNone/>
              <a:defRPr sz="3600" b="1" i="0" u="none" strike="noStrike" cap="none">
                <a:solidFill>
                  <a:schemeClr val="dk1"/>
                </a:solidFill>
                <a:latin typeface="Spirax"/>
                <a:ea typeface="Spirax"/>
                <a:cs typeface="Spirax"/>
                <a:sym typeface="Spirax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pirax"/>
              <a:buNone/>
              <a:defRPr sz="3600" b="1" i="0" u="none" strike="noStrike" cap="none">
                <a:solidFill>
                  <a:schemeClr val="dk1"/>
                </a:solidFill>
                <a:latin typeface="Spirax"/>
                <a:ea typeface="Spirax"/>
                <a:cs typeface="Spirax"/>
                <a:sym typeface="Spirax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pirax"/>
              <a:buNone/>
              <a:defRPr sz="3600" b="1" i="0" u="none" strike="noStrike" cap="none">
                <a:solidFill>
                  <a:schemeClr val="dk1"/>
                </a:solidFill>
                <a:latin typeface="Spirax"/>
                <a:ea typeface="Spirax"/>
                <a:cs typeface="Spirax"/>
                <a:sym typeface="Spirax"/>
              </a:defRPr>
            </a:lvl9pPr>
          </a:lstStyle>
          <a:p>
            <a:r>
              <a:rPr lang="az-Latn-AZ" dirty="0" smtClean="0"/>
              <a:t>Cavid Bəşirov</a:t>
            </a: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4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WEB SITE</a:t>
            </a:r>
            <a:endParaRPr dirty="0"/>
          </a:p>
        </p:txBody>
      </p:sp>
      <p:sp>
        <p:nvSpPr>
          <p:cNvPr id="733" name="Google Shape;733;p45"/>
          <p:cNvSpPr/>
          <p:nvPr/>
        </p:nvSpPr>
        <p:spPr>
          <a:xfrm>
            <a:off x="1152600" y="2593425"/>
            <a:ext cx="727500" cy="572700"/>
          </a:xfrm>
          <a:prstGeom prst="rect">
            <a:avLst/>
          </a:prstGeom>
          <a:noFill/>
          <a:ln>
            <a:noFill/>
          </a:ln>
          <a:effectLst>
            <a:outerShdw blurRad="2000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lt1"/>
                </a:solidFill>
                <a:latin typeface="Spirax"/>
                <a:ea typeface="Spirax"/>
                <a:cs typeface="Spirax"/>
                <a:sym typeface="Spirax"/>
              </a:rPr>
              <a:t>01</a:t>
            </a:r>
            <a:endParaRPr sz="2400" b="1" dirty="0">
              <a:solidFill>
                <a:schemeClr val="lt1"/>
              </a:solidFill>
              <a:latin typeface="Spirax"/>
              <a:ea typeface="Spirax"/>
              <a:cs typeface="Spirax"/>
              <a:sym typeface="Spirax"/>
            </a:endParaRPr>
          </a:p>
        </p:txBody>
      </p:sp>
      <p:sp>
        <p:nvSpPr>
          <p:cNvPr id="734" name="Google Shape;734;p45"/>
          <p:cNvSpPr/>
          <p:nvPr/>
        </p:nvSpPr>
        <p:spPr>
          <a:xfrm>
            <a:off x="3568950" y="2593425"/>
            <a:ext cx="727500" cy="572700"/>
          </a:xfrm>
          <a:prstGeom prst="rect">
            <a:avLst/>
          </a:prstGeom>
          <a:noFill/>
          <a:ln>
            <a:noFill/>
          </a:ln>
          <a:effectLst>
            <a:outerShdw blurRad="2000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lt1"/>
                </a:solidFill>
                <a:latin typeface="Spirax"/>
                <a:ea typeface="Spirax"/>
                <a:cs typeface="Spirax"/>
                <a:sym typeface="Spirax"/>
              </a:rPr>
              <a:t>03</a:t>
            </a:r>
            <a:endParaRPr sz="2400" b="1" dirty="0">
              <a:solidFill>
                <a:schemeClr val="lt1"/>
              </a:solidFill>
              <a:latin typeface="Spirax"/>
              <a:ea typeface="Spirax"/>
              <a:cs typeface="Spirax"/>
              <a:sym typeface="Spirax"/>
            </a:endParaRPr>
          </a:p>
        </p:txBody>
      </p:sp>
      <p:sp>
        <p:nvSpPr>
          <p:cNvPr id="735" name="Google Shape;735;p45"/>
          <p:cNvSpPr/>
          <p:nvPr/>
        </p:nvSpPr>
        <p:spPr>
          <a:xfrm>
            <a:off x="5778750" y="2593425"/>
            <a:ext cx="727500" cy="572700"/>
          </a:xfrm>
          <a:prstGeom prst="rect">
            <a:avLst/>
          </a:prstGeom>
          <a:noFill/>
          <a:ln>
            <a:noFill/>
          </a:ln>
          <a:effectLst>
            <a:outerShdw blurRad="2000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lt1"/>
                </a:solidFill>
                <a:latin typeface="Spirax"/>
                <a:ea typeface="Spirax"/>
                <a:cs typeface="Spirax"/>
                <a:sym typeface="Spirax"/>
              </a:rPr>
              <a:t>05</a:t>
            </a:r>
            <a:endParaRPr sz="2400" b="1" dirty="0">
              <a:solidFill>
                <a:schemeClr val="lt1"/>
              </a:solidFill>
              <a:latin typeface="Spirax"/>
              <a:ea typeface="Spirax"/>
              <a:cs typeface="Spirax"/>
              <a:sym typeface="Spirax"/>
            </a:endParaRPr>
          </a:p>
        </p:txBody>
      </p:sp>
      <p:sp>
        <p:nvSpPr>
          <p:cNvPr id="736" name="Google Shape;736;p45"/>
          <p:cNvSpPr txBox="1"/>
          <p:nvPr/>
        </p:nvSpPr>
        <p:spPr>
          <a:xfrm flipH="1">
            <a:off x="762000" y="1586543"/>
            <a:ext cx="1511550" cy="5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 smtClean="0">
                <a:solidFill>
                  <a:schemeClr val="dk1"/>
                </a:solidFill>
                <a:latin typeface="Spirax"/>
                <a:ea typeface="Spirax"/>
                <a:cs typeface="Spirax"/>
                <a:sym typeface="Spirax"/>
              </a:rPr>
              <a:t>Lapland</a:t>
            </a:r>
            <a:endParaRPr sz="2400" b="1" dirty="0">
              <a:solidFill>
                <a:schemeClr val="dk1"/>
              </a:solidFill>
              <a:latin typeface="Spirax"/>
              <a:ea typeface="Spirax"/>
              <a:cs typeface="Spirax"/>
              <a:sym typeface="Spirax"/>
            </a:endParaRPr>
          </a:p>
        </p:txBody>
      </p:sp>
      <p:cxnSp>
        <p:nvCxnSpPr>
          <p:cNvPr id="738" name="Google Shape;738;p45"/>
          <p:cNvCxnSpPr>
            <a:stCxn id="733" idx="0"/>
          </p:cNvCxnSpPr>
          <p:nvPr/>
        </p:nvCxnSpPr>
        <p:spPr>
          <a:xfrm rot="10800000">
            <a:off x="1516350" y="2164425"/>
            <a:ext cx="0" cy="4290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739" name="Google Shape;739;p45"/>
          <p:cNvSpPr txBox="1"/>
          <p:nvPr/>
        </p:nvSpPr>
        <p:spPr>
          <a:xfrm flipH="1">
            <a:off x="2959350" y="1581150"/>
            <a:ext cx="2143200" cy="5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 smtClean="0">
                <a:solidFill>
                  <a:schemeClr val="dk1"/>
                </a:solidFill>
                <a:latin typeface="Spirax"/>
                <a:ea typeface="Spirax"/>
                <a:cs typeface="Spirax"/>
                <a:sym typeface="Spirax"/>
              </a:rPr>
              <a:t>Our Story</a:t>
            </a:r>
            <a:endParaRPr sz="2400" b="1" dirty="0">
              <a:solidFill>
                <a:schemeClr val="dk1"/>
              </a:solidFill>
              <a:latin typeface="Spirax"/>
              <a:ea typeface="Spirax"/>
              <a:cs typeface="Spirax"/>
              <a:sym typeface="Spirax"/>
            </a:endParaRPr>
          </a:p>
        </p:txBody>
      </p:sp>
      <p:sp>
        <p:nvSpPr>
          <p:cNvPr id="741" name="Google Shape;741;p45"/>
          <p:cNvSpPr txBox="1"/>
          <p:nvPr/>
        </p:nvSpPr>
        <p:spPr>
          <a:xfrm flipH="1">
            <a:off x="5083350" y="1581150"/>
            <a:ext cx="2143200" cy="5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 smtClean="0">
                <a:solidFill>
                  <a:schemeClr val="dk1"/>
                </a:solidFill>
                <a:latin typeface="Spirax"/>
                <a:ea typeface="Spirax"/>
                <a:cs typeface="Spirax"/>
                <a:sym typeface="Spirax"/>
              </a:rPr>
              <a:t>Contact</a:t>
            </a:r>
            <a:endParaRPr sz="2400" b="1" dirty="0">
              <a:solidFill>
                <a:schemeClr val="dk1"/>
              </a:solidFill>
              <a:latin typeface="Spirax"/>
              <a:ea typeface="Spirax"/>
              <a:cs typeface="Spirax"/>
              <a:sym typeface="Spirax"/>
            </a:endParaRPr>
          </a:p>
        </p:txBody>
      </p:sp>
      <p:cxnSp>
        <p:nvCxnSpPr>
          <p:cNvPr id="743" name="Google Shape;743;p45"/>
          <p:cNvCxnSpPr>
            <a:stCxn id="734" idx="0"/>
          </p:cNvCxnSpPr>
          <p:nvPr/>
        </p:nvCxnSpPr>
        <p:spPr>
          <a:xfrm rot="10800000">
            <a:off x="3932700" y="2164425"/>
            <a:ext cx="0" cy="4290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744" name="Google Shape;744;p45"/>
          <p:cNvCxnSpPr>
            <a:stCxn id="735" idx="0"/>
          </p:cNvCxnSpPr>
          <p:nvPr/>
        </p:nvCxnSpPr>
        <p:spPr>
          <a:xfrm rot="10800000">
            <a:off x="6142500" y="2164425"/>
            <a:ext cx="0" cy="4290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745" name="Google Shape;745;p45"/>
          <p:cNvCxnSpPr>
            <a:stCxn id="733" idx="3"/>
          </p:cNvCxnSpPr>
          <p:nvPr/>
        </p:nvCxnSpPr>
        <p:spPr>
          <a:xfrm>
            <a:off x="1880100" y="2879775"/>
            <a:ext cx="46965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46" name="Google Shape;746;p45"/>
          <p:cNvSpPr/>
          <p:nvPr/>
        </p:nvSpPr>
        <p:spPr>
          <a:xfrm>
            <a:off x="2425950" y="2603301"/>
            <a:ext cx="727500" cy="572700"/>
          </a:xfrm>
          <a:prstGeom prst="rect">
            <a:avLst/>
          </a:prstGeom>
          <a:noFill/>
          <a:ln>
            <a:noFill/>
          </a:ln>
          <a:effectLst>
            <a:outerShdw blurRad="2000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lt1"/>
                </a:solidFill>
                <a:latin typeface="Spirax"/>
                <a:ea typeface="Spirax"/>
                <a:cs typeface="Spirax"/>
                <a:sym typeface="Spirax"/>
              </a:rPr>
              <a:t>02</a:t>
            </a:r>
            <a:endParaRPr sz="2400" b="1" dirty="0">
              <a:solidFill>
                <a:schemeClr val="lt1"/>
              </a:solidFill>
              <a:latin typeface="Spirax"/>
              <a:ea typeface="Spirax"/>
              <a:cs typeface="Spirax"/>
              <a:sym typeface="Spirax"/>
            </a:endParaRPr>
          </a:p>
        </p:txBody>
      </p:sp>
      <p:sp>
        <p:nvSpPr>
          <p:cNvPr id="748" name="Google Shape;748;p45"/>
          <p:cNvSpPr/>
          <p:nvPr/>
        </p:nvSpPr>
        <p:spPr>
          <a:xfrm>
            <a:off x="4711950" y="2593425"/>
            <a:ext cx="727500" cy="572700"/>
          </a:xfrm>
          <a:prstGeom prst="rect">
            <a:avLst/>
          </a:prstGeom>
          <a:noFill/>
          <a:ln>
            <a:noFill/>
          </a:ln>
          <a:effectLst>
            <a:outerShdw blurRad="2000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lt1"/>
                </a:solidFill>
                <a:latin typeface="Spirax"/>
                <a:ea typeface="Spirax"/>
                <a:cs typeface="Spirax"/>
                <a:sym typeface="Spirax"/>
              </a:rPr>
              <a:t>04</a:t>
            </a:r>
            <a:endParaRPr sz="2400" b="1" dirty="0">
              <a:solidFill>
                <a:schemeClr val="lt1"/>
              </a:solidFill>
              <a:latin typeface="Spirax"/>
              <a:ea typeface="Spirax"/>
              <a:cs typeface="Spirax"/>
              <a:sym typeface="Spirax"/>
            </a:endParaRPr>
          </a:p>
        </p:txBody>
      </p:sp>
      <p:cxnSp>
        <p:nvCxnSpPr>
          <p:cNvPr id="749" name="Google Shape;749;p45"/>
          <p:cNvCxnSpPr>
            <a:stCxn id="750" idx="0"/>
            <a:endCxn id="746" idx="2"/>
          </p:cNvCxnSpPr>
          <p:nvPr/>
        </p:nvCxnSpPr>
        <p:spPr>
          <a:xfrm flipV="1">
            <a:off x="2789700" y="3176001"/>
            <a:ext cx="0" cy="315174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751" name="Google Shape;751;p45"/>
          <p:cNvCxnSpPr/>
          <p:nvPr/>
        </p:nvCxnSpPr>
        <p:spPr>
          <a:xfrm flipV="1">
            <a:off x="5016750" y="3149550"/>
            <a:ext cx="0" cy="288225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752" name="Google Shape;752;p45"/>
          <p:cNvSpPr txBox="1"/>
          <p:nvPr/>
        </p:nvSpPr>
        <p:spPr>
          <a:xfrm flipH="1">
            <a:off x="3949950" y="3491175"/>
            <a:ext cx="2143200" cy="5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 smtClean="0">
                <a:solidFill>
                  <a:schemeClr val="dk1"/>
                </a:solidFill>
                <a:latin typeface="Spirax"/>
                <a:ea typeface="Spirax"/>
                <a:cs typeface="Spirax"/>
                <a:sym typeface="Spirax"/>
              </a:rPr>
              <a:t>Tickets</a:t>
            </a:r>
            <a:endParaRPr sz="2400" b="1" dirty="0">
              <a:solidFill>
                <a:schemeClr val="dk1"/>
              </a:solidFill>
              <a:latin typeface="Spirax"/>
              <a:ea typeface="Spirax"/>
              <a:cs typeface="Spirax"/>
              <a:sym typeface="Spirax"/>
            </a:endParaRPr>
          </a:p>
        </p:txBody>
      </p:sp>
      <p:sp>
        <p:nvSpPr>
          <p:cNvPr id="750" name="Google Shape;750;p45"/>
          <p:cNvSpPr txBox="1"/>
          <p:nvPr/>
        </p:nvSpPr>
        <p:spPr>
          <a:xfrm flipH="1">
            <a:off x="1718100" y="3491175"/>
            <a:ext cx="2143200" cy="5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 smtClean="0">
                <a:solidFill>
                  <a:schemeClr val="dk1"/>
                </a:solidFill>
                <a:latin typeface="Spirax"/>
                <a:ea typeface="Spirax"/>
                <a:cs typeface="Spirax"/>
                <a:sym typeface="Spirax"/>
              </a:rPr>
              <a:t>Home</a:t>
            </a:r>
            <a:endParaRPr sz="2400" b="1" dirty="0">
              <a:solidFill>
                <a:schemeClr val="dk1"/>
              </a:solidFill>
              <a:latin typeface="Spirax"/>
              <a:ea typeface="Spirax"/>
              <a:cs typeface="Spirax"/>
              <a:sym typeface="Spirax"/>
            </a:endParaRPr>
          </a:p>
        </p:txBody>
      </p:sp>
      <p:sp>
        <p:nvSpPr>
          <p:cNvPr id="27" name="Google Shape;735;p45"/>
          <p:cNvSpPr/>
          <p:nvPr/>
        </p:nvSpPr>
        <p:spPr>
          <a:xfrm>
            <a:off x="6858000" y="2603301"/>
            <a:ext cx="727500" cy="572700"/>
          </a:xfrm>
          <a:prstGeom prst="rect">
            <a:avLst/>
          </a:prstGeom>
          <a:noFill/>
          <a:ln>
            <a:noFill/>
          </a:ln>
          <a:effectLst>
            <a:outerShdw blurRad="200025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 smtClean="0">
                <a:solidFill>
                  <a:schemeClr val="lt1"/>
                </a:solidFill>
                <a:latin typeface="Spirax"/>
                <a:ea typeface="Spirax"/>
                <a:cs typeface="Spirax"/>
                <a:sym typeface="Spirax"/>
              </a:rPr>
              <a:t>06</a:t>
            </a:r>
            <a:endParaRPr sz="2400" b="1" dirty="0">
              <a:solidFill>
                <a:schemeClr val="lt1"/>
              </a:solidFill>
              <a:latin typeface="Spirax"/>
              <a:ea typeface="Spirax"/>
              <a:cs typeface="Spirax"/>
              <a:sym typeface="Spirax"/>
            </a:endParaRPr>
          </a:p>
        </p:txBody>
      </p:sp>
      <p:cxnSp>
        <p:nvCxnSpPr>
          <p:cNvPr id="28" name="Google Shape;751;p45"/>
          <p:cNvCxnSpPr/>
          <p:nvPr/>
        </p:nvCxnSpPr>
        <p:spPr>
          <a:xfrm rot="10800000">
            <a:off x="7239000" y="3105150"/>
            <a:ext cx="0" cy="3249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34" name="Google Shape;745;p45"/>
          <p:cNvCxnSpPr/>
          <p:nvPr/>
        </p:nvCxnSpPr>
        <p:spPr>
          <a:xfrm>
            <a:off x="3111750" y="2889651"/>
            <a:ext cx="46965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" name="Google Shape;745;p45"/>
          <p:cNvCxnSpPr/>
          <p:nvPr/>
        </p:nvCxnSpPr>
        <p:spPr>
          <a:xfrm>
            <a:off x="4254750" y="2879775"/>
            <a:ext cx="46965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" name="Google Shape;745;p45"/>
          <p:cNvCxnSpPr/>
          <p:nvPr/>
        </p:nvCxnSpPr>
        <p:spPr>
          <a:xfrm>
            <a:off x="5385300" y="2879775"/>
            <a:ext cx="46965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" name="Google Shape;745;p45"/>
          <p:cNvCxnSpPr/>
          <p:nvPr/>
        </p:nvCxnSpPr>
        <p:spPr>
          <a:xfrm>
            <a:off x="6464550" y="2879459"/>
            <a:ext cx="46965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" name="Google Shape;741;p45"/>
          <p:cNvSpPr txBox="1"/>
          <p:nvPr/>
        </p:nvSpPr>
        <p:spPr>
          <a:xfrm flipH="1">
            <a:off x="6162600" y="3491175"/>
            <a:ext cx="2143200" cy="5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 smtClean="0">
                <a:solidFill>
                  <a:schemeClr val="dk1"/>
                </a:solidFill>
                <a:latin typeface="Spirax"/>
                <a:ea typeface="Spirax"/>
                <a:cs typeface="Spirax"/>
                <a:sym typeface="Spirax"/>
              </a:rPr>
              <a:t>Shop</a:t>
            </a:r>
            <a:endParaRPr sz="2400" b="1" dirty="0">
              <a:solidFill>
                <a:schemeClr val="dk1"/>
              </a:solidFill>
              <a:latin typeface="Spirax"/>
              <a:ea typeface="Spirax"/>
              <a:cs typeface="Spirax"/>
              <a:sym typeface="Spirax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36"/>
          <p:cNvSpPr/>
          <p:nvPr/>
        </p:nvSpPr>
        <p:spPr>
          <a:xfrm>
            <a:off x="4213338" y="1438003"/>
            <a:ext cx="710700" cy="7107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214313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8" name="Google Shape;448;p36"/>
          <p:cNvSpPr/>
          <p:nvPr/>
        </p:nvSpPr>
        <p:spPr>
          <a:xfrm>
            <a:off x="6893775" y="1438003"/>
            <a:ext cx="710700" cy="7107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214313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9" name="Google Shape;449;p36"/>
          <p:cNvSpPr/>
          <p:nvPr/>
        </p:nvSpPr>
        <p:spPr>
          <a:xfrm>
            <a:off x="1532900" y="1438003"/>
            <a:ext cx="710700" cy="7107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214313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0" name="Google Shape;450;p36"/>
          <p:cNvSpPr txBox="1">
            <a:spLocks noGrp="1"/>
          </p:cNvSpPr>
          <p:nvPr>
            <p:ph type="subTitle" idx="5"/>
          </p:nvPr>
        </p:nvSpPr>
        <p:spPr>
          <a:xfrm>
            <a:off x="3403800" y="2274178"/>
            <a:ext cx="2336400" cy="4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CSS</a:t>
            </a:r>
            <a:endParaRPr dirty="0"/>
          </a:p>
        </p:txBody>
      </p:sp>
      <p:sp>
        <p:nvSpPr>
          <p:cNvPr id="451" name="Google Shape;451;p36"/>
          <p:cNvSpPr txBox="1">
            <a:spLocks noGrp="1"/>
          </p:cNvSpPr>
          <p:nvPr>
            <p:ph type="subTitle" idx="6"/>
          </p:nvPr>
        </p:nvSpPr>
        <p:spPr>
          <a:xfrm>
            <a:off x="6087600" y="2274178"/>
            <a:ext cx="2336400" cy="4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JavaScript</a:t>
            </a:r>
            <a:endParaRPr dirty="0"/>
          </a:p>
        </p:txBody>
      </p:sp>
      <p:sp>
        <p:nvSpPr>
          <p:cNvPr id="452" name="Google Shape;452;p3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Front end</a:t>
            </a:r>
            <a:endParaRPr dirty="0"/>
          </a:p>
        </p:txBody>
      </p:sp>
      <p:sp>
        <p:nvSpPr>
          <p:cNvPr id="484" name="Google Shape;484;p36"/>
          <p:cNvSpPr txBox="1">
            <a:spLocks noGrp="1"/>
          </p:cNvSpPr>
          <p:nvPr>
            <p:ph type="subTitle" idx="1"/>
          </p:nvPr>
        </p:nvSpPr>
        <p:spPr>
          <a:xfrm>
            <a:off x="720000" y="2274178"/>
            <a:ext cx="2336400" cy="4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HTML</a:t>
            </a:r>
            <a:endParaRPr dirty="0"/>
          </a:p>
        </p:txBody>
      </p:sp>
      <p:sp>
        <p:nvSpPr>
          <p:cNvPr id="44" name="Google Shape;447;p36"/>
          <p:cNvSpPr/>
          <p:nvPr/>
        </p:nvSpPr>
        <p:spPr>
          <a:xfrm>
            <a:off x="4179507" y="3130875"/>
            <a:ext cx="710700" cy="7107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214313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48;p36"/>
          <p:cNvSpPr/>
          <p:nvPr/>
        </p:nvSpPr>
        <p:spPr>
          <a:xfrm>
            <a:off x="6859944" y="3130875"/>
            <a:ext cx="710700" cy="7107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214313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49;p36"/>
          <p:cNvSpPr/>
          <p:nvPr/>
        </p:nvSpPr>
        <p:spPr>
          <a:xfrm>
            <a:off x="1499069" y="3130875"/>
            <a:ext cx="710700" cy="7107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214313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50;p36"/>
          <p:cNvSpPr txBox="1">
            <a:spLocks noGrp="1"/>
          </p:cNvSpPr>
          <p:nvPr>
            <p:ph type="subTitle" idx="5"/>
          </p:nvPr>
        </p:nvSpPr>
        <p:spPr>
          <a:xfrm>
            <a:off x="3369969" y="3967050"/>
            <a:ext cx="2336400" cy="4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Sass</a:t>
            </a:r>
            <a:endParaRPr dirty="0"/>
          </a:p>
        </p:txBody>
      </p:sp>
      <p:sp>
        <p:nvSpPr>
          <p:cNvPr id="48" name="Google Shape;451;p36"/>
          <p:cNvSpPr txBox="1">
            <a:spLocks noGrp="1"/>
          </p:cNvSpPr>
          <p:nvPr>
            <p:ph type="subTitle" idx="6"/>
          </p:nvPr>
        </p:nvSpPr>
        <p:spPr>
          <a:xfrm>
            <a:off x="6053769" y="3967050"/>
            <a:ext cx="2336400" cy="4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jQuery</a:t>
            </a:r>
            <a:endParaRPr dirty="0"/>
          </a:p>
        </p:txBody>
      </p:sp>
      <p:sp>
        <p:nvSpPr>
          <p:cNvPr id="77" name="Google Shape;484;p36"/>
          <p:cNvSpPr txBox="1">
            <a:spLocks noGrp="1"/>
          </p:cNvSpPr>
          <p:nvPr>
            <p:ph type="subTitle" idx="1"/>
          </p:nvPr>
        </p:nvSpPr>
        <p:spPr>
          <a:xfrm>
            <a:off x="686169" y="3967050"/>
            <a:ext cx="2336400" cy="4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Bootstrap</a:t>
            </a:r>
            <a:endParaRPr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0528" y="3246345"/>
            <a:ext cx="639679" cy="479759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355" y="1487650"/>
            <a:ext cx="623789" cy="623789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3016" y="3293857"/>
            <a:ext cx="482806" cy="384736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9006" y="1511992"/>
            <a:ext cx="562722" cy="562722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3441" y="1521050"/>
            <a:ext cx="871368" cy="544605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0995" y="3434759"/>
            <a:ext cx="687206" cy="16777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36"/>
          <p:cNvSpPr/>
          <p:nvPr/>
        </p:nvSpPr>
        <p:spPr>
          <a:xfrm>
            <a:off x="4213338" y="1839150"/>
            <a:ext cx="710700" cy="7107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214313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8" name="Google Shape;448;p36"/>
          <p:cNvSpPr/>
          <p:nvPr/>
        </p:nvSpPr>
        <p:spPr>
          <a:xfrm>
            <a:off x="6893775" y="1839150"/>
            <a:ext cx="710700" cy="7107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214313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9" name="Google Shape;449;p36"/>
          <p:cNvSpPr/>
          <p:nvPr/>
        </p:nvSpPr>
        <p:spPr>
          <a:xfrm>
            <a:off x="1532900" y="1839150"/>
            <a:ext cx="710700" cy="7107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214313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0" name="Google Shape;450;p36"/>
          <p:cNvSpPr txBox="1">
            <a:spLocks noGrp="1"/>
          </p:cNvSpPr>
          <p:nvPr>
            <p:ph type="subTitle" idx="5"/>
          </p:nvPr>
        </p:nvSpPr>
        <p:spPr>
          <a:xfrm>
            <a:off x="3403800" y="2675325"/>
            <a:ext cx="2336400" cy="4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MsSql</a:t>
            </a:r>
            <a:endParaRPr dirty="0"/>
          </a:p>
        </p:txBody>
      </p:sp>
      <p:sp>
        <p:nvSpPr>
          <p:cNvPr id="451" name="Google Shape;451;p36"/>
          <p:cNvSpPr txBox="1">
            <a:spLocks noGrp="1"/>
          </p:cNvSpPr>
          <p:nvPr>
            <p:ph type="subTitle" idx="6"/>
          </p:nvPr>
        </p:nvSpPr>
        <p:spPr>
          <a:xfrm>
            <a:off x="6087600" y="2675325"/>
            <a:ext cx="2336400" cy="4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ASP.NET(MVC)</a:t>
            </a:r>
            <a:endParaRPr dirty="0"/>
          </a:p>
        </p:txBody>
      </p:sp>
      <p:sp>
        <p:nvSpPr>
          <p:cNvPr id="452" name="Google Shape;452;p3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Back end</a:t>
            </a:r>
            <a:endParaRPr dirty="0"/>
          </a:p>
        </p:txBody>
      </p:sp>
      <p:sp>
        <p:nvSpPr>
          <p:cNvPr id="484" name="Google Shape;484;p36"/>
          <p:cNvSpPr txBox="1">
            <a:spLocks noGrp="1"/>
          </p:cNvSpPr>
          <p:nvPr>
            <p:ph type="subTitle" idx="1"/>
          </p:nvPr>
        </p:nvSpPr>
        <p:spPr>
          <a:xfrm>
            <a:off x="720000" y="2675325"/>
            <a:ext cx="2336400" cy="4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C#</a:t>
            </a:r>
            <a:endParaRPr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4383" y="1922325"/>
            <a:ext cx="967733" cy="544350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1885950"/>
            <a:ext cx="774300" cy="580725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200" y="1809750"/>
            <a:ext cx="611867" cy="54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5788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41"/>
          <p:cNvSpPr txBox="1">
            <a:spLocks noGrp="1"/>
          </p:cNvSpPr>
          <p:nvPr>
            <p:ph type="title"/>
          </p:nvPr>
        </p:nvSpPr>
        <p:spPr>
          <a:xfrm>
            <a:off x="1800948" y="1511536"/>
            <a:ext cx="2590800" cy="100732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Awesome words</a:t>
            </a:r>
            <a:endParaRPr sz="2800" dirty="0"/>
          </a:p>
        </p:txBody>
      </p:sp>
      <p:pic>
        <p:nvPicPr>
          <p:cNvPr id="580" name="Google Shape;58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39000" y="2883499"/>
            <a:ext cx="1461650" cy="1510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81" name="Google Shape;581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406317">
            <a:off x="769869" y="871612"/>
            <a:ext cx="975953" cy="100829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017;p61"/>
          <p:cNvSpPr/>
          <p:nvPr/>
        </p:nvSpPr>
        <p:spPr>
          <a:xfrm>
            <a:off x="1828800" y="590550"/>
            <a:ext cx="5257800" cy="4267200"/>
          </a:xfrm>
          <a:custGeom>
            <a:avLst/>
            <a:gdLst/>
            <a:ahLst/>
            <a:cxnLst/>
            <a:rect l="l" t="t" r="r" b="b"/>
            <a:pathLst>
              <a:path w="131696" h="100673" extrusionOk="0">
                <a:moveTo>
                  <a:pt x="128192" y="0"/>
                </a:moveTo>
                <a:lnTo>
                  <a:pt x="3504" y="0"/>
                </a:lnTo>
                <a:lnTo>
                  <a:pt x="3504" y="0"/>
                </a:lnTo>
                <a:lnTo>
                  <a:pt x="2821" y="0"/>
                </a:lnTo>
                <a:lnTo>
                  <a:pt x="2137" y="257"/>
                </a:lnTo>
                <a:lnTo>
                  <a:pt x="1624" y="598"/>
                </a:lnTo>
                <a:lnTo>
                  <a:pt x="1026" y="1026"/>
                </a:lnTo>
                <a:lnTo>
                  <a:pt x="599" y="1538"/>
                </a:lnTo>
                <a:lnTo>
                  <a:pt x="342" y="2137"/>
                </a:lnTo>
                <a:lnTo>
                  <a:pt x="86" y="2735"/>
                </a:lnTo>
                <a:lnTo>
                  <a:pt x="0" y="3504"/>
                </a:lnTo>
                <a:lnTo>
                  <a:pt x="0" y="79991"/>
                </a:lnTo>
                <a:lnTo>
                  <a:pt x="0" y="79991"/>
                </a:lnTo>
                <a:lnTo>
                  <a:pt x="86" y="80675"/>
                </a:lnTo>
                <a:lnTo>
                  <a:pt x="342" y="81359"/>
                </a:lnTo>
                <a:lnTo>
                  <a:pt x="599" y="81957"/>
                </a:lnTo>
                <a:lnTo>
                  <a:pt x="1026" y="82470"/>
                </a:lnTo>
                <a:lnTo>
                  <a:pt x="1624" y="82897"/>
                </a:lnTo>
                <a:lnTo>
                  <a:pt x="2137" y="83239"/>
                </a:lnTo>
                <a:lnTo>
                  <a:pt x="2821" y="83410"/>
                </a:lnTo>
                <a:lnTo>
                  <a:pt x="3504" y="83495"/>
                </a:lnTo>
                <a:lnTo>
                  <a:pt x="52132" y="83495"/>
                </a:lnTo>
                <a:lnTo>
                  <a:pt x="51191" y="89990"/>
                </a:lnTo>
                <a:lnTo>
                  <a:pt x="51191" y="89990"/>
                </a:lnTo>
                <a:lnTo>
                  <a:pt x="50850" y="91272"/>
                </a:lnTo>
                <a:lnTo>
                  <a:pt x="50251" y="92640"/>
                </a:lnTo>
                <a:lnTo>
                  <a:pt x="49910" y="93238"/>
                </a:lnTo>
                <a:lnTo>
                  <a:pt x="49482" y="93836"/>
                </a:lnTo>
                <a:lnTo>
                  <a:pt x="49055" y="94349"/>
                </a:lnTo>
                <a:lnTo>
                  <a:pt x="48628" y="94862"/>
                </a:lnTo>
                <a:lnTo>
                  <a:pt x="43842" y="98024"/>
                </a:lnTo>
                <a:lnTo>
                  <a:pt x="43842" y="98024"/>
                </a:lnTo>
                <a:lnTo>
                  <a:pt x="43585" y="98280"/>
                </a:lnTo>
                <a:lnTo>
                  <a:pt x="43415" y="98536"/>
                </a:lnTo>
                <a:lnTo>
                  <a:pt x="43329" y="98878"/>
                </a:lnTo>
                <a:lnTo>
                  <a:pt x="43244" y="99220"/>
                </a:lnTo>
                <a:lnTo>
                  <a:pt x="43329" y="99562"/>
                </a:lnTo>
                <a:lnTo>
                  <a:pt x="43415" y="99818"/>
                </a:lnTo>
                <a:lnTo>
                  <a:pt x="43585" y="100160"/>
                </a:lnTo>
                <a:lnTo>
                  <a:pt x="43842" y="100417"/>
                </a:lnTo>
                <a:lnTo>
                  <a:pt x="43842" y="100417"/>
                </a:lnTo>
                <a:lnTo>
                  <a:pt x="44269" y="100588"/>
                </a:lnTo>
                <a:lnTo>
                  <a:pt x="44782" y="100673"/>
                </a:lnTo>
                <a:lnTo>
                  <a:pt x="65891" y="100673"/>
                </a:lnTo>
                <a:lnTo>
                  <a:pt x="86914" y="100673"/>
                </a:lnTo>
                <a:lnTo>
                  <a:pt x="86914" y="100673"/>
                </a:lnTo>
                <a:lnTo>
                  <a:pt x="87427" y="100588"/>
                </a:lnTo>
                <a:lnTo>
                  <a:pt x="87854" y="100417"/>
                </a:lnTo>
                <a:lnTo>
                  <a:pt x="87854" y="100417"/>
                </a:lnTo>
                <a:lnTo>
                  <a:pt x="88111" y="100160"/>
                </a:lnTo>
                <a:lnTo>
                  <a:pt x="88281" y="99818"/>
                </a:lnTo>
                <a:lnTo>
                  <a:pt x="88367" y="99562"/>
                </a:lnTo>
                <a:lnTo>
                  <a:pt x="88452" y="99220"/>
                </a:lnTo>
                <a:lnTo>
                  <a:pt x="88367" y="98878"/>
                </a:lnTo>
                <a:lnTo>
                  <a:pt x="88281" y="98536"/>
                </a:lnTo>
                <a:lnTo>
                  <a:pt x="88111" y="98280"/>
                </a:lnTo>
                <a:lnTo>
                  <a:pt x="87854" y="98024"/>
                </a:lnTo>
                <a:lnTo>
                  <a:pt x="83154" y="94862"/>
                </a:lnTo>
                <a:lnTo>
                  <a:pt x="83154" y="94862"/>
                </a:lnTo>
                <a:lnTo>
                  <a:pt x="83068" y="94862"/>
                </a:lnTo>
                <a:lnTo>
                  <a:pt x="83068" y="94862"/>
                </a:lnTo>
                <a:lnTo>
                  <a:pt x="82556" y="94349"/>
                </a:lnTo>
                <a:lnTo>
                  <a:pt x="82128" y="93836"/>
                </a:lnTo>
                <a:lnTo>
                  <a:pt x="81786" y="93238"/>
                </a:lnTo>
                <a:lnTo>
                  <a:pt x="81445" y="92640"/>
                </a:lnTo>
                <a:lnTo>
                  <a:pt x="80846" y="91272"/>
                </a:lnTo>
                <a:lnTo>
                  <a:pt x="80505" y="89990"/>
                </a:lnTo>
                <a:lnTo>
                  <a:pt x="79564" y="83495"/>
                </a:lnTo>
                <a:lnTo>
                  <a:pt x="128192" y="83495"/>
                </a:lnTo>
                <a:lnTo>
                  <a:pt x="128192" y="83495"/>
                </a:lnTo>
                <a:lnTo>
                  <a:pt x="128875" y="83410"/>
                </a:lnTo>
                <a:lnTo>
                  <a:pt x="129559" y="83239"/>
                </a:lnTo>
                <a:lnTo>
                  <a:pt x="130157" y="82897"/>
                </a:lnTo>
                <a:lnTo>
                  <a:pt x="130670" y="82470"/>
                </a:lnTo>
                <a:lnTo>
                  <a:pt x="131097" y="81957"/>
                </a:lnTo>
                <a:lnTo>
                  <a:pt x="131354" y="81359"/>
                </a:lnTo>
                <a:lnTo>
                  <a:pt x="131610" y="80675"/>
                </a:lnTo>
                <a:lnTo>
                  <a:pt x="131696" y="79991"/>
                </a:lnTo>
                <a:lnTo>
                  <a:pt x="131696" y="3504"/>
                </a:lnTo>
                <a:lnTo>
                  <a:pt x="131696" y="3504"/>
                </a:lnTo>
                <a:lnTo>
                  <a:pt x="131610" y="2735"/>
                </a:lnTo>
                <a:lnTo>
                  <a:pt x="131354" y="2137"/>
                </a:lnTo>
                <a:lnTo>
                  <a:pt x="131097" y="1538"/>
                </a:lnTo>
                <a:lnTo>
                  <a:pt x="130670" y="1026"/>
                </a:lnTo>
                <a:lnTo>
                  <a:pt x="130157" y="598"/>
                </a:lnTo>
                <a:lnTo>
                  <a:pt x="129559" y="257"/>
                </a:lnTo>
                <a:lnTo>
                  <a:pt x="128875" y="0"/>
                </a:lnTo>
                <a:lnTo>
                  <a:pt x="128192" y="0"/>
                </a:lnTo>
                <a:lnTo>
                  <a:pt x="128192" y="0"/>
                </a:lnTo>
                <a:close/>
                <a:moveTo>
                  <a:pt x="65891" y="80932"/>
                </a:moveTo>
                <a:lnTo>
                  <a:pt x="65891" y="80932"/>
                </a:lnTo>
                <a:lnTo>
                  <a:pt x="65463" y="80846"/>
                </a:lnTo>
                <a:lnTo>
                  <a:pt x="65036" y="80761"/>
                </a:lnTo>
                <a:lnTo>
                  <a:pt x="64694" y="80504"/>
                </a:lnTo>
                <a:lnTo>
                  <a:pt x="64352" y="80248"/>
                </a:lnTo>
                <a:lnTo>
                  <a:pt x="64096" y="79991"/>
                </a:lnTo>
                <a:lnTo>
                  <a:pt x="63925" y="79650"/>
                </a:lnTo>
                <a:lnTo>
                  <a:pt x="63840" y="79222"/>
                </a:lnTo>
                <a:lnTo>
                  <a:pt x="63754" y="78795"/>
                </a:lnTo>
                <a:lnTo>
                  <a:pt x="63754" y="78795"/>
                </a:lnTo>
                <a:lnTo>
                  <a:pt x="63840" y="78368"/>
                </a:lnTo>
                <a:lnTo>
                  <a:pt x="63925" y="78026"/>
                </a:lnTo>
                <a:lnTo>
                  <a:pt x="64096" y="77599"/>
                </a:lnTo>
                <a:lnTo>
                  <a:pt x="64352" y="77342"/>
                </a:lnTo>
                <a:lnTo>
                  <a:pt x="64694" y="77086"/>
                </a:lnTo>
                <a:lnTo>
                  <a:pt x="65036" y="76915"/>
                </a:lnTo>
                <a:lnTo>
                  <a:pt x="65463" y="76744"/>
                </a:lnTo>
                <a:lnTo>
                  <a:pt x="65891" y="76744"/>
                </a:lnTo>
                <a:lnTo>
                  <a:pt x="65891" y="76744"/>
                </a:lnTo>
                <a:lnTo>
                  <a:pt x="66233" y="76744"/>
                </a:lnTo>
                <a:lnTo>
                  <a:pt x="66660" y="76915"/>
                </a:lnTo>
                <a:lnTo>
                  <a:pt x="67002" y="77086"/>
                </a:lnTo>
                <a:lnTo>
                  <a:pt x="67344" y="77342"/>
                </a:lnTo>
                <a:lnTo>
                  <a:pt x="67600" y="77599"/>
                </a:lnTo>
                <a:lnTo>
                  <a:pt x="67771" y="78026"/>
                </a:lnTo>
                <a:lnTo>
                  <a:pt x="67856" y="78368"/>
                </a:lnTo>
                <a:lnTo>
                  <a:pt x="67942" y="78795"/>
                </a:lnTo>
                <a:lnTo>
                  <a:pt x="67942" y="78795"/>
                </a:lnTo>
                <a:lnTo>
                  <a:pt x="67856" y="79222"/>
                </a:lnTo>
                <a:lnTo>
                  <a:pt x="67771" y="79650"/>
                </a:lnTo>
                <a:lnTo>
                  <a:pt x="67600" y="79991"/>
                </a:lnTo>
                <a:lnTo>
                  <a:pt x="67344" y="80248"/>
                </a:lnTo>
                <a:lnTo>
                  <a:pt x="67002" y="80504"/>
                </a:lnTo>
                <a:lnTo>
                  <a:pt x="66660" y="80761"/>
                </a:lnTo>
                <a:lnTo>
                  <a:pt x="66233" y="80846"/>
                </a:lnTo>
                <a:lnTo>
                  <a:pt x="65891" y="80932"/>
                </a:lnTo>
                <a:lnTo>
                  <a:pt x="65891" y="80932"/>
                </a:lnTo>
                <a:close/>
                <a:moveTo>
                  <a:pt x="126568" y="74009"/>
                </a:moveTo>
                <a:lnTo>
                  <a:pt x="5128" y="74009"/>
                </a:lnTo>
                <a:lnTo>
                  <a:pt x="5128" y="4871"/>
                </a:lnTo>
                <a:lnTo>
                  <a:pt x="126568" y="4871"/>
                </a:lnTo>
                <a:lnTo>
                  <a:pt x="126568" y="74009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214313" algn="bl" rotWithShape="0">
              <a:schemeClr val="l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Google Shape;761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05300" y="819150"/>
            <a:ext cx="2631528" cy="281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Christmas Lights MK Campaign by Slidesgo">
  <a:themeElements>
    <a:clrScheme name="Simple Light">
      <a:dk1>
        <a:srgbClr val="FFFFFF"/>
      </a:dk1>
      <a:lt1>
        <a:srgbClr val="FF0054"/>
      </a:lt1>
      <a:dk2>
        <a:srgbClr val="FFFF00"/>
      </a:dk2>
      <a:lt2>
        <a:srgbClr val="00FF6D"/>
      </a:lt2>
      <a:accent1>
        <a:srgbClr val="5900D8"/>
      </a:accent1>
      <a:accent2>
        <a:srgbClr val="90FFFF"/>
      </a:accent2>
      <a:accent3>
        <a:srgbClr val="FFA000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84</TotalTime>
  <Words>47</Words>
  <Application>Microsoft Office PowerPoint</Application>
  <PresentationFormat>Экран (16:9)</PresentationFormat>
  <Paragraphs>33</Paragraphs>
  <Slides>6</Slides>
  <Notes>6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</vt:i4>
      </vt:variant>
    </vt:vector>
  </HeadingPairs>
  <TitlesOfParts>
    <vt:vector size="12" baseType="lpstr">
      <vt:lpstr>Arial</vt:lpstr>
      <vt:lpstr>Fira Sans SemiBold</vt:lpstr>
      <vt:lpstr>Bebas Neue</vt:lpstr>
      <vt:lpstr>Spirax</vt:lpstr>
      <vt:lpstr>Fira Sans</vt:lpstr>
      <vt:lpstr>Christmas Lights MK Campaign by Slidesgo</vt:lpstr>
      <vt:lpstr>Lapland</vt:lpstr>
      <vt:lpstr>Saadat Mursaliyeva</vt:lpstr>
      <vt:lpstr>WEB SITE</vt:lpstr>
      <vt:lpstr>Front end</vt:lpstr>
      <vt:lpstr>Back end</vt:lpstr>
      <vt:lpstr>Awesome words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Lapland</dc:title>
  <cp:lastModifiedBy>OMEN</cp:lastModifiedBy>
  <cp:revision>7</cp:revision>
  <dcterms:modified xsi:type="dcterms:W3CDTF">2023-01-13T21:22:24Z</dcterms:modified>
</cp:coreProperties>
</file>